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309" autoAdjust="0"/>
    <p:restoredTop sz="94660"/>
  </p:normalViewPr>
  <p:slideViewPr>
    <p:cSldViewPr snapToGrid="0">
      <p:cViewPr varScale="1">
        <p:scale>
          <a:sx n="58" d="100"/>
          <a:sy n="58" d="100"/>
        </p:scale>
        <p:origin x="82" y="6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66A1-FD35-40F5-969F-B88DD6291786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3DD8-D39A-4750-BC8F-360A50D1A2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5712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66A1-FD35-40F5-969F-B88DD6291786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3DD8-D39A-4750-BC8F-360A50D1A2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2577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66A1-FD35-40F5-969F-B88DD6291786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3DD8-D39A-4750-BC8F-360A50D1A2C7}" type="slidenum">
              <a:rPr lang="de-CH" smtClean="0"/>
              <a:t>‹Nr.›</a:t>
            </a:fld>
            <a:endParaRPr lang="de-C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8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66A1-FD35-40F5-969F-B88DD6291786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3DD8-D39A-4750-BC8F-360A50D1A2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4660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66A1-FD35-40F5-969F-B88DD6291786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3DD8-D39A-4750-BC8F-360A50D1A2C7}" type="slidenum">
              <a:rPr lang="de-CH" smtClean="0"/>
              <a:t>‹Nr.›</a:t>
            </a:fld>
            <a:endParaRPr lang="de-C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0870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66A1-FD35-40F5-969F-B88DD6291786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3DD8-D39A-4750-BC8F-360A50D1A2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77116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66A1-FD35-40F5-969F-B88DD6291786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3DD8-D39A-4750-BC8F-360A50D1A2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70299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66A1-FD35-40F5-969F-B88DD6291786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3DD8-D39A-4750-BC8F-360A50D1A2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1199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66A1-FD35-40F5-969F-B88DD6291786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3DD8-D39A-4750-BC8F-360A50D1A2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71484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66A1-FD35-40F5-969F-B88DD6291786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3DD8-D39A-4750-BC8F-360A50D1A2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35191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66A1-FD35-40F5-969F-B88DD6291786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3DD8-D39A-4750-BC8F-360A50D1A2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42729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66A1-FD35-40F5-969F-B88DD6291786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3DD8-D39A-4750-BC8F-360A50D1A2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05839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66A1-FD35-40F5-969F-B88DD6291786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3DD8-D39A-4750-BC8F-360A50D1A2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5214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66A1-FD35-40F5-969F-B88DD6291786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3DD8-D39A-4750-BC8F-360A50D1A2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3166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66A1-FD35-40F5-969F-B88DD6291786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3DD8-D39A-4750-BC8F-360A50D1A2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928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83DD8-D39A-4750-BC8F-360A50D1A2C7}" type="slidenum">
              <a:rPr lang="de-CH" smtClean="0"/>
              <a:t>‹Nr.›</a:t>
            </a:fld>
            <a:endParaRPr lang="de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66A1-FD35-40F5-969F-B88DD6291786}" type="datetimeFigureOut">
              <a:rPr lang="de-CH" smtClean="0"/>
              <a:t>04.04.2022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8645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B66A1-FD35-40F5-969F-B88DD6291786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B83DD8-D39A-4750-BC8F-360A50D1A2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347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7067" y="904009"/>
            <a:ext cx="7766936" cy="2202873"/>
          </a:xfrm>
        </p:spPr>
        <p:txBody>
          <a:bodyPr/>
          <a:lstStyle/>
          <a:p>
            <a:pPr algn="ctr"/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Schulsozialarbeit</a:t>
            </a:r>
            <a:r>
              <a:rPr lang="de-CH" dirty="0" smtClean="0"/>
              <a:t> 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07067" y="3512127"/>
            <a:ext cx="7766936" cy="987137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de-CH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Primarschule Galgenen</a:t>
            </a:r>
          </a:p>
          <a:p>
            <a:pPr algn="ctr"/>
            <a:r>
              <a:rPr lang="de-CH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Sebiha Kovacevic  </a:t>
            </a:r>
            <a:endParaRPr lang="de-CH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208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smtClean="0">
                <a:latin typeface="Arial" panose="020B0604020202020204" pitchFamily="34" charset="0"/>
                <a:cs typeface="Arial" panose="020B0604020202020204" pitchFamily="34" charset="0"/>
              </a:rPr>
              <a:t>Was ist Schulsozialarbeit? </a:t>
            </a:r>
            <a:endParaRPr lang="de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1861" y="1776126"/>
            <a:ext cx="8596668" cy="388077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Die Schulsozialarbeit (SSA) ist ein freiwilliges, vertrauliches sowie kostenloses Beratungs- und Unterstützungsangebot, das Schülerinnen und Schülern, Lehrpersonen, aber auch Eltern offensteht.</a:t>
            </a:r>
            <a:endParaRPr lang="de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68836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35083"/>
            <a:ext cx="9495366" cy="5906280"/>
          </a:xfrm>
        </p:spPr>
        <p:txBody>
          <a:bodyPr/>
          <a:lstStyle/>
          <a:p>
            <a:pPr marL="0" indent="0">
              <a:buNone/>
            </a:pPr>
            <a:endParaRPr lang="de-CH" dirty="0"/>
          </a:p>
        </p:txBody>
      </p:sp>
      <p:sp>
        <p:nvSpPr>
          <p:cNvPr id="7" name="Ellipse 6"/>
          <p:cNvSpPr/>
          <p:nvPr/>
        </p:nvSpPr>
        <p:spPr>
          <a:xfrm>
            <a:off x="2258099" y="861287"/>
            <a:ext cx="2410691" cy="149744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b="1" dirty="0" smtClean="0">
                <a:latin typeface="Arial" panose="020B0604020202020204" pitchFamily="34" charset="0"/>
                <a:cs typeface="Arial" panose="020B0604020202020204" pitchFamily="34" charset="0"/>
              </a:rPr>
              <a:t>Beratung von Schülerinnen und Schülern </a:t>
            </a:r>
            <a:endParaRPr lang="de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1174174" y="2743870"/>
            <a:ext cx="2088573" cy="139238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CH" b="1" dirty="0" smtClean="0">
                <a:latin typeface="Arial" panose="020B0604020202020204" pitchFamily="34" charset="0"/>
                <a:cs typeface="Arial" panose="020B0604020202020204" pitchFamily="34" charset="0"/>
              </a:rPr>
              <a:t>Elternarbeit</a:t>
            </a:r>
            <a:endParaRPr lang="de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4928755" y="757381"/>
            <a:ext cx="2992582" cy="160135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Zusammenarbeit mit dem Lehrerkollegium </a:t>
            </a:r>
            <a:endParaRPr lang="de-CH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7211292" y="2448010"/>
            <a:ext cx="2628900" cy="16002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b="1" dirty="0" smtClean="0">
                <a:latin typeface="Arial" panose="020B0604020202020204" pitchFamily="34" charset="0"/>
                <a:cs typeface="Arial" panose="020B0604020202020204" pitchFamily="34" charset="0"/>
              </a:rPr>
              <a:t>Arbeiten mit Klassen und Gruppen </a:t>
            </a:r>
            <a:endParaRPr lang="de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3881966" y="4136252"/>
            <a:ext cx="3086101" cy="16313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Vernetzungsarbeit </a:t>
            </a:r>
            <a:r>
              <a:rPr lang="de-CH" dirty="0" smtClean="0"/>
              <a:t> </a:t>
            </a:r>
            <a:endParaRPr lang="de-CH" dirty="0"/>
          </a:p>
        </p:txBody>
      </p:sp>
      <p:sp>
        <p:nvSpPr>
          <p:cNvPr id="12" name="Rechteck 11"/>
          <p:cNvSpPr/>
          <p:nvPr/>
        </p:nvSpPr>
        <p:spPr>
          <a:xfrm>
            <a:off x="3595255" y="2358736"/>
            <a:ext cx="3273136" cy="153785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Aufgaben der Schulsozialarbeit </a:t>
            </a:r>
          </a:p>
        </p:txBody>
      </p:sp>
    </p:spTree>
    <p:extLst>
      <p:ext uri="{BB962C8B-B14F-4D97-AF65-F5344CB8AC3E}">
        <p14:creationId xmlns:p14="http://schemas.microsoft.com/office/powerpoint/2010/main" val="3802197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Beratung von Schülerinnen und Schülern </a:t>
            </a:r>
            <a:endParaRPr lang="de-CH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mit sozialen, persönlichen und/oder familiären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Problemen zu Themen wie Ausgeschlossensein, Mobbing, Wut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Frustrationsintoleranz, Leistungsdruck,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Medienkompetenzen, Sucht,</a:t>
            </a:r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Konflikte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mit den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Geschwistern, Trennung/Scheidung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Eltern etc.  </a:t>
            </a:r>
          </a:p>
          <a:p>
            <a:pPr lvl="0">
              <a:lnSpc>
                <a:spcPct val="150000"/>
              </a:lnSpc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bei themenspezifischen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Klassen- und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Gruppenarbeiten zu Themen wie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sich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in der Gruppe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zurechtzufinden, Konfliktmanagement, Gruppendynamik etc.</a:t>
            </a:r>
          </a:p>
          <a:p>
            <a:pPr>
              <a:lnSpc>
                <a:spcPct val="150000"/>
              </a:lnSpc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 Bezug auf Informationen und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Triage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bei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Beratungs- und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Unterstützungsangeboten sowie bei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Zuständigkeiten</a:t>
            </a: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 smtClean="0"/>
          </a:p>
          <a:p>
            <a:pPr marL="0" lvl="0" indent="0">
              <a:buNone/>
            </a:pPr>
            <a:endParaRPr lang="de-CH" dirty="0"/>
          </a:p>
          <a:p>
            <a:pPr marL="0" lvl="0" indent="0">
              <a:buNone/>
            </a:pPr>
            <a:endParaRPr lang="de-CH" dirty="0"/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06722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Zusammenarbeit mit dem Lehrerkollegium </a:t>
            </a:r>
            <a:r>
              <a:rPr lang="de-CH" dirty="0"/>
              <a:t/>
            </a:r>
            <a:br>
              <a:rPr lang="de-CH" dirty="0"/>
            </a:b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Fachberatung und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Fallbesprechung zu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sozialen Krisensituationen in Gruppen und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Klassen</a:t>
            </a:r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Beobachtungsarbeit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Unterricht</a:t>
            </a:r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Klassenintervention, Prävention, Klassenrat etc.</a:t>
            </a:r>
          </a:p>
          <a:p>
            <a:pPr>
              <a:lnSpc>
                <a:spcPct val="150000"/>
              </a:lnSpc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Vermittlung in Konflikten:</a:t>
            </a: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     zwischen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Lehrperson und der Schülerschaft </a:t>
            </a: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     zwischen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Lehrperson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und 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Erziehungsberechtigten</a:t>
            </a:r>
            <a:r>
              <a:rPr lang="de-DE" dirty="0"/>
              <a:t> 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97916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smtClean="0">
                <a:latin typeface="Arial" panose="020B0604020202020204" pitchFamily="34" charset="0"/>
                <a:cs typeface="Arial" panose="020B0604020202020204" pitchFamily="34" charset="0"/>
              </a:rPr>
              <a:t>Elternarbeit </a:t>
            </a:r>
            <a:endParaRPr lang="de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de-DE" sz="2000" dirty="0"/>
              <a:t>Psychosoziale Beratung bei Erziehungsaufgaben </a:t>
            </a:r>
            <a:endParaRPr lang="de-CH" sz="2000" dirty="0"/>
          </a:p>
          <a:p>
            <a:pPr>
              <a:lnSpc>
                <a:spcPct val="150000"/>
              </a:lnSpc>
            </a:pPr>
            <a:r>
              <a:rPr lang="de-DE" sz="2000" dirty="0" smtClean="0"/>
              <a:t>Spezifische </a:t>
            </a:r>
            <a:r>
              <a:rPr lang="de-DE" sz="2000" dirty="0"/>
              <a:t>Beratung </a:t>
            </a:r>
            <a:r>
              <a:rPr lang="de-DE" sz="2000" dirty="0" smtClean="0"/>
              <a:t>zu </a:t>
            </a:r>
            <a:r>
              <a:rPr lang="de-DE" sz="2000" dirty="0"/>
              <a:t>Themen/Problemen des Kindes bzw</a:t>
            </a:r>
            <a:r>
              <a:rPr lang="de-DE" sz="2000" dirty="0" smtClean="0"/>
              <a:t>. zu </a:t>
            </a:r>
            <a:r>
              <a:rPr lang="de-DE" sz="2000" dirty="0"/>
              <a:t>Gruppen- und Klassensituationen </a:t>
            </a:r>
            <a:endParaRPr lang="de-DE" sz="2000" dirty="0" smtClean="0"/>
          </a:p>
          <a:p>
            <a:pPr>
              <a:lnSpc>
                <a:spcPct val="150000"/>
              </a:lnSpc>
            </a:pPr>
            <a:r>
              <a:rPr lang="de-DE" sz="2000" dirty="0" smtClean="0"/>
              <a:t>Informationen und Triage bei </a:t>
            </a:r>
            <a:r>
              <a:rPr lang="de-DE" sz="2000" dirty="0"/>
              <a:t>Beratungs- und </a:t>
            </a:r>
            <a:r>
              <a:rPr lang="de-DE" sz="2000" dirty="0" smtClean="0"/>
              <a:t>Unterstützungsangeboten sowie bei Zuständigkeiten der Fachstellen</a:t>
            </a:r>
            <a:endParaRPr lang="de-CH" sz="2000" dirty="0"/>
          </a:p>
          <a:p>
            <a:pPr marL="0" lvl="0" indent="0">
              <a:buNone/>
            </a:pPr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3899737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Arbeiten mit Klassen und Gruppen </a:t>
            </a:r>
            <a:r>
              <a:rPr lang="de-CH" dirty="0"/>
              <a:t/>
            </a:r>
            <a:br>
              <a:rPr lang="de-CH" dirty="0"/>
            </a:b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Präventionsarbeit zu Themen wie Mobbing, Gewalt, Medienkonsum, Zivilcourage, Rassismus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  <a:p>
            <a:pPr lvl="0">
              <a:lnSpc>
                <a:spcPct val="150000"/>
              </a:lnSpc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Gruppen-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und Klassenarbeit zur Bildung von 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Klassengeist, Klassenrat </a:t>
            </a: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Mitarbeit bei Schulanlässen und Schulprojekten</a:t>
            </a: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Freizeitprojekte</a:t>
            </a: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53778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Vernetzungsarbeit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Zwischen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Schulsozialarbeitenden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Regelmässige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Teilnahme an regionalen und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kantonalen Netzwerken </a:t>
            </a:r>
          </a:p>
          <a:p>
            <a:pPr>
              <a:lnSpc>
                <a:spcPct val="150000"/>
              </a:lnSpc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Interdisziplinäre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und interinstitutionelle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Zusammenarbeit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Regelmässiger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Austausch mit dem Schulpsychologischen Dienst, dem Kinder-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und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Jugendpsychiatrischen Dienst (KJPD), der Polizei, der Jugend- und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Familienberatung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Beistandschaft,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Ergotherapie, der 	Familienbegleitung etc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267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CH" b="1" dirty="0" smtClean="0">
                <a:latin typeface="Arial" panose="020B0604020202020204" pitchFamily="34" charset="0"/>
                <a:cs typeface="Arial" panose="020B0604020202020204" pitchFamily="34" charset="0"/>
              </a:rPr>
              <a:t>Haben Sie noch Fragen?</a:t>
            </a:r>
            <a:endParaRPr lang="de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de-CH" sz="2000" dirty="0" smtClean="0"/>
              <a:t>Sie erreichen Frau Kovacevic unter </a:t>
            </a:r>
            <a:r>
              <a:rPr lang="de-CH" sz="2000" dirty="0"/>
              <a:t>079 242 66 88 oder per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CH" sz="2000" dirty="0"/>
              <a:t>E-Mail sebiha.kovacevic@schule-galgenen.ch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CH" sz="2000" dirty="0" smtClean="0"/>
              <a:t>von </a:t>
            </a:r>
            <a:r>
              <a:rPr lang="de-CH" sz="2000" dirty="0"/>
              <a:t>Montag bis Freitag zwischen 08.00 und 17.00 Uhr.</a:t>
            </a:r>
          </a:p>
          <a:p>
            <a:endParaRPr lang="de-CH" dirty="0"/>
          </a:p>
        </p:txBody>
      </p:sp>
      <p:sp>
        <p:nvSpPr>
          <p:cNvPr id="4" name="Rechteck 3"/>
          <p:cNvSpPr/>
          <p:nvPr/>
        </p:nvSpPr>
        <p:spPr>
          <a:xfrm>
            <a:off x="8877877" y="1270000"/>
            <a:ext cx="2074141" cy="28032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5" name="Bild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7877" y="1270000"/>
            <a:ext cx="2074141" cy="28032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79443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264</Words>
  <Application>Microsoft Office PowerPoint</Application>
  <PresentationFormat>Breitbild</PresentationFormat>
  <Paragraphs>40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Facette</vt:lpstr>
      <vt:lpstr>Schulsozialarbeit </vt:lpstr>
      <vt:lpstr>Was ist Schulsozialarbeit? </vt:lpstr>
      <vt:lpstr>PowerPoint-Präsentation</vt:lpstr>
      <vt:lpstr>Beratung von Schülerinnen und Schülern </vt:lpstr>
      <vt:lpstr>Zusammenarbeit mit dem Lehrerkollegium  </vt:lpstr>
      <vt:lpstr>Elternarbeit </vt:lpstr>
      <vt:lpstr>Arbeiten mit Klassen und Gruppen  </vt:lpstr>
      <vt:lpstr>Vernetzungsarbeit</vt:lpstr>
      <vt:lpstr>Haben Sie noch Fragen?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Sebiha Kovacevic</dc:creator>
  <cp:lastModifiedBy>Barbara Meyer</cp:lastModifiedBy>
  <cp:revision>32</cp:revision>
  <dcterms:created xsi:type="dcterms:W3CDTF">2021-12-31T22:19:39Z</dcterms:created>
  <dcterms:modified xsi:type="dcterms:W3CDTF">2022-04-04T08:16:59Z</dcterms:modified>
</cp:coreProperties>
</file>