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2" r:id="rId5"/>
  </p:sldMasterIdLst>
  <p:notesMasterIdLst>
    <p:notesMasterId r:id="rId32"/>
  </p:notesMasterIdLst>
  <p:handoutMasterIdLst>
    <p:handoutMasterId r:id="rId33"/>
  </p:handoutMasterIdLst>
  <p:sldIdLst>
    <p:sldId id="296" r:id="rId6"/>
    <p:sldId id="299" r:id="rId7"/>
    <p:sldId id="350" r:id="rId8"/>
    <p:sldId id="303" r:id="rId9"/>
    <p:sldId id="304" r:id="rId10"/>
    <p:sldId id="334" r:id="rId11"/>
    <p:sldId id="336" r:id="rId12"/>
    <p:sldId id="337" r:id="rId13"/>
    <p:sldId id="351" r:id="rId14"/>
    <p:sldId id="352" r:id="rId15"/>
    <p:sldId id="353" r:id="rId16"/>
    <p:sldId id="354" r:id="rId17"/>
    <p:sldId id="355" r:id="rId18"/>
    <p:sldId id="356" r:id="rId19"/>
    <p:sldId id="357" r:id="rId20"/>
    <p:sldId id="358" r:id="rId21"/>
    <p:sldId id="359" r:id="rId22"/>
    <p:sldId id="360" r:id="rId23"/>
    <p:sldId id="301" r:id="rId24"/>
    <p:sldId id="325" r:id="rId25"/>
    <p:sldId id="326" r:id="rId26"/>
    <p:sldId id="361" r:id="rId27"/>
    <p:sldId id="362" r:id="rId28"/>
    <p:sldId id="332" r:id="rId29"/>
    <p:sldId id="363" r:id="rId30"/>
    <p:sldId id="333" r:id="rId31"/>
  </p:sldIdLst>
  <p:sldSz cx="12192000" cy="6858000"/>
  <p:notesSz cx="9929813" cy="679926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9FB95D-A7D1-FE41-86D6-70E3BAB9B0D0}" v="1" dt="2023-12-07T09:54:11.639"/>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ittlere Formatvorlage 1 - Akz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FABFCF23-3B69-468F-B69F-88F6DE6A72F2}" styleName="Mittlere Formatvorlage 1 - Akz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35758FB7-9AC5-4552-8A53-C91805E547FA}" styleName="Designformatvorlage 1 - Akz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384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 Keller" userId="1d360ccc-32a5-410c-9456-7919c175f883" providerId="ADAL" clId="{229FB95D-A7D1-FE41-86D6-70E3BAB9B0D0}"/>
    <pc:docChg chg="modSld">
      <pc:chgData name="Daniel Keller" userId="1d360ccc-32a5-410c-9456-7919c175f883" providerId="ADAL" clId="{229FB95D-A7D1-FE41-86D6-70E3BAB9B0D0}" dt="2023-12-07T09:54:11.636" v="0" actId="18331"/>
      <pc:docMkLst>
        <pc:docMk/>
      </pc:docMkLst>
      <pc:sldChg chg="modSp">
        <pc:chgData name="Daniel Keller" userId="1d360ccc-32a5-410c-9456-7919c175f883" providerId="ADAL" clId="{229FB95D-A7D1-FE41-86D6-70E3BAB9B0D0}" dt="2023-12-07T09:54:11.636" v="0" actId="18331"/>
        <pc:sldMkLst>
          <pc:docMk/>
          <pc:sldMk cId="4285979088" sldId="352"/>
        </pc:sldMkLst>
        <pc:picChg chg="mod">
          <ac:chgData name="Daniel Keller" userId="1d360ccc-32a5-410c-9456-7919c175f883" providerId="ADAL" clId="{229FB95D-A7D1-FE41-86D6-70E3BAB9B0D0}" dt="2023-12-07T09:54:11.636" v="0" actId="18331"/>
          <ac:picMkLst>
            <pc:docMk/>
            <pc:sldMk cId="4285979088" sldId="352"/>
            <ac:picMk id="4" creationId="{1E3C257D-3677-CD27-8B12-94B26A364852}"/>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2919" cy="341144"/>
          </a:xfrm>
          <a:prstGeom prst="rect">
            <a:avLst/>
          </a:prstGeom>
        </p:spPr>
        <p:txBody>
          <a:bodyPr vert="horz" lIns="91449" tIns="45725" rIns="91449" bIns="45725" rtlCol="0"/>
          <a:lstStyle>
            <a:lvl1pPr algn="l">
              <a:defRPr sz="1200"/>
            </a:lvl1pPr>
          </a:lstStyle>
          <a:p>
            <a:endParaRPr lang="de-CH"/>
          </a:p>
        </p:txBody>
      </p:sp>
      <p:sp>
        <p:nvSpPr>
          <p:cNvPr id="3" name="Datumsplatzhalter 2"/>
          <p:cNvSpPr>
            <a:spLocks noGrp="1"/>
          </p:cNvSpPr>
          <p:nvPr>
            <p:ph type="dt" sz="quarter" idx="1"/>
          </p:nvPr>
        </p:nvSpPr>
        <p:spPr>
          <a:xfrm>
            <a:off x="5624598" y="0"/>
            <a:ext cx="4302919" cy="341144"/>
          </a:xfrm>
          <a:prstGeom prst="rect">
            <a:avLst/>
          </a:prstGeom>
        </p:spPr>
        <p:txBody>
          <a:bodyPr vert="horz" lIns="91449" tIns="45725" rIns="91449" bIns="45725" rtlCol="0"/>
          <a:lstStyle>
            <a:lvl1pPr algn="r">
              <a:defRPr sz="1200"/>
            </a:lvl1pPr>
          </a:lstStyle>
          <a:p>
            <a:fld id="{1C470908-3DA3-4AF9-B5C8-F06912A768D0}" type="datetimeFigureOut">
              <a:rPr lang="de-CH" smtClean="0"/>
              <a:t>07.12.2023</a:t>
            </a:fld>
            <a:endParaRPr lang="de-CH"/>
          </a:p>
        </p:txBody>
      </p:sp>
      <p:sp>
        <p:nvSpPr>
          <p:cNvPr id="4" name="Fußzeilenplatzhalter 3"/>
          <p:cNvSpPr>
            <a:spLocks noGrp="1"/>
          </p:cNvSpPr>
          <p:nvPr>
            <p:ph type="ftr" sz="quarter" idx="2"/>
          </p:nvPr>
        </p:nvSpPr>
        <p:spPr>
          <a:xfrm>
            <a:off x="2" y="6458120"/>
            <a:ext cx="4302919" cy="341143"/>
          </a:xfrm>
          <a:prstGeom prst="rect">
            <a:avLst/>
          </a:prstGeom>
        </p:spPr>
        <p:txBody>
          <a:bodyPr vert="horz" lIns="91449" tIns="45725" rIns="91449" bIns="45725" rtlCol="0" anchor="b"/>
          <a:lstStyle>
            <a:lvl1pPr algn="l">
              <a:defRPr sz="1200"/>
            </a:lvl1pPr>
          </a:lstStyle>
          <a:p>
            <a:endParaRPr lang="de-CH"/>
          </a:p>
        </p:txBody>
      </p:sp>
      <p:sp>
        <p:nvSpPr>
          <p:cNvPr id="5" name="Foliennummernplatzhalter 4"/>
          <p:cNvSpPr>
            <a:spLocks noGrp="1"/>
          </p:cNvSpPr>
          <p:nvPr>
            <p:ph type="sldNum" sz="quarter" idx="3"/>
          </p:nvPr>
        </p:nvSpPr>
        <p:spPr>
          <a:xfrm>
            <a:off x="5624598" y="6458120"/>
            <a:ext cx="4302919" cy="341143"/>
          </a:xfrm>
          <a:prstGeom prst="rect">
            <a:avLst/>
          </a:prstGeom>
        </p:spPr>
        <p:txBody>
          <a:bodyPr vert="horz" lIns="91449" tIns="45725" rIns="91449" bIns="45725" rtlCol="0" anchor="b"/>
          <a:lstStyle>
            <a:lvl1pPr algn="r">
              <a:defRPr sz="1200"/>
            </a:lvl1pPr>
          </a:lstStyle>
          <a:p>
            <a:fld id="{9A5588CF-99DC-4510-A3B8-A386E9E16A7C}" type="slidenum">
              <a:rPr lang="de-CH" smtClean="0"/>
              <a:t>‹#›</a:t>
            </a:fld>
            <a:endParaRPr lang="de-CH"/>
          </a:p>
        </p:txBody>
      </p:sp>
    </p:spTree>
    <p:extLst>
      <p:ext uri="{BB962C8B-B14F-4D97-AF65-F5344CB8AC3E}">
        <p14:creationId xmlns:p14="http://schemas.microsoft.com/office/powerpoint/2010/main" val="3343972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2" y="0"/>
            <a:ext cx="4302919" cy="341144"/>
          </a:xfrm>
          <a:prstGeom prst="rect">
            <a:avLst/>
          </a:prstGeom>
        </p:spPr>
        <p:txBody>
          <a:bodyPr vert="horz" lIns="91449" tIns="45725" rIns="91449" bIns="45725" rtlCol="0"/>
          <a:lstStyle>
            <a:lvl1pPr algn="l">
              <a:defRPr sz="1200"/>
            </a:lvl1pPr>
          </a:lstStyle>
          <a:p>
            <a:endParaRPr lang="de-DE"/>
          </a:p>
        </p:txBody>
      </p:sp>
      <p:sp>
        <p:nvSpPr>
          <p:cNvPr id="3" name="Datumsplatzhalter 2"/>
          <p:cNvSpPr>
            <a:spLocks noGrp="1"/>
          </p:cNvSpPr>
          <p:nvPr>
            <p:ph type="dt" idx="1"/>
          </p:nvPr>
        </p:nvSpPr>
        <p:spPr>
          <a:xfrm>
            <a:off x="5624598" y="0"/>
            <a:ext cx="4302919" cy="341144"/>
          </a:xfrm>
          <a:prstGeom prst="rect">
            <a:avLst/>
          </a:prstGeom>
        </p:spPr>
        <p:txBody>
          <a:bodyPr vert="horz" lIns="91449" tIns="45725" rIns="91449" bIns="45725" rtlCol="0"/>
          <a:lstStyle>
            <a:lvl1pPr algn="r">
              <a:defRPr sz="1200"/>
            </a:lvl1pPr>
          </a:lstStyle>
          <a:p>
            <a:fld id="{28304789-6C0D-43FF-AE51-871AA3C27D9F}" type="datetimeFigureOut">
              <a:rPr lang="de-DE" smtClean="0"/>
              <a:t>07.12.2023</a:t>
            </a:fld>
            <a:endParaRPr lang="de-DE"/>
          </a:p>
        </p:txBody>
      </p:sp>
      <p:sp>
        <p:nvSpPr>
          <p:cNvPr id="4" name="Folienbildplatzhalter 3"/>
          <p:cNvSpPr>
            <a:spLocks noGrp="1" noRot="1" noChangeAspect="1"/>
          </p:cNvSpPr>
          <p:nvPr>
            <p:ph type="sldImg" idx="2"/>
          </p:nvPr>
        </p:nvSpPr>
        <p:spPr>
          <a:xfrm>
            <a:off x="2925763" y="849313"/>
            <a:ext cx="4078287" cy="2293937"/>
          </a:xfrm>
          <a:prstGeom prst="rect">
            <a:avLst/>
          </a:prstGeom>
          <a:noFill/>
          <a:ln w="12700">
            <a:solidFill>
              <a:prstClr val="black"/>
            </a:solidFill>
          </a:ln>
        </p:spPr>
        <p:txBody>
          <a:bodyPr vert="horz" lIns="91449" tIns="45725" rIns="91449" bIns="45725" rtlCol="0" anchor="ctr"/>
          <a:lstStyle/>
          <a:p>
            <a:endParaRPr lang="de-DE"/>
          </a:p>
        </p:txBody>
      </p:sp>
      <p:sp>
        <p:nvSpPr>
          <p:cNvPr id="5" name="Notizenplatzhalter 4"/>
          <p:cNvSpPr>
            <a:spLocks noGrp="1"/>
          </p:cNvSpPr>
          <p:nvPr>
            <p:ph type="body" sz="quarter" idx="3"/>
          </p:nvPr>
        </p:nvSpPr>
        <p:spPr>
          <a:xfrm>
            <a:off x="992982" y="3272146"/>
            <a:ext cx="7943850" cy="2677210"/>
          </a:xfrm>
          <a:prstGeom prst="rect">
            <a:avLst/>
          </a:prstGeom>
        </p:spPr>
        <p:txBody>
          <a:bodyPr vert="horz" lIns="91449" tIns="45725" rIns="91449" bIns="45725"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2" y="6458120"/>
            <a:ext cx="4302919" cy="341143"/>
          </a:xfrm>
          <a:prstGeom prst="rect">
            <a:avLst/>
          </a:prstGeom>
        </p:spPr>
        <p:txBody>
          <a:bodyPr vert="horz" lIns="91449" tIns="45725" rIns="91449" bIns="45725" rtlCol="0" anchor="b"/>
          <a:lstStyle>
            <a:lvl1pPr algn="l">
              <a:defRPr sz="1200"/>
            </a:lvl1pPr>
          </a:lstStyle>
          <a:p>
            <a:endParaRPr lang="de-DE"/>
          </a:p>
        </p:txBody>
      </p:sp>
      <p:sp>
        <p:nvSpPr>
          <p:cNvPr id="7" name="Foliennummernplatzhalter 6"/>
          <p:cNvSpPr>
            <a:spLocks noGrp="1"/>
          </p:cNvSpPr>
          <p:nvPr>
            <p:ph type="sldNum" sz="quarter" idx="5"/>
          </p:nvPr>
        </p:nvSpPr>
        <p:spPr>
          <a:xfrm>
            <a:off x="5624598" y="6458120"/>
            <a:ext cx="4302919" cy="341143"/>
          </a:xfrm>
          <a:prstGeom prst="rect">
            <a:avLst/>
          </a:prstGeom>
        </p:spPr>
        <p:txBody>
          <a:bodyPr vert="horz" lIns="91449" tIns="45725" rIns="91449" bIns="45725" rtlCol="0" anchor="b"/>
          <a:lstStyle>
            <a:lvl1pPr algn="r">
              <a:defRPr sz="1200"/>
            </a:lvl1pPr>
          </a:lstStyle>
          <a:p>
            <a:fld id="{AB1A8C13-7089-41D4-B116-5C3DDBB9B765}" type="slidenum">
              <a:rPr lang="de-DE" smtClean="0"/>
              <a:t>‹#›</a:t>
            </a:fld>
            <a:endParaRPr lang="de-DE"/>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B1A8C13-7089-41D4-B116-5C3DDBB9B765}" type="slidenum">
              <a:rPr lang="de-DE" smtClean="0"/>
              <a:t>1</a:t>
            </a:fld>
            <a:endParaRPr lang="de-DE"/>
          </a:p>
        </p:txBody>
      </p:sp>
    </p:spTree>
    <p:extLst>
      <p:ext uri="{BB962C8B-B14F-4D97-AF65-F5344CB8AC3E}">
        <p14:creationId xmlns:p14="http://schemas.microsoft.com/office/powerpoint/2010/main" val="777267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16</a:t>
            </a:fld>
            <a:endParaRPr lang="de-DE"/>
          </a:p>
        </p:txBody>
      </p:sp>
    </p:spTree>
    <p:extLst>
      <p:ext uri="{BB962C8B-B14F-4D97-AF65-F5344CB8AC3E}">
        <p14:creationId xmlns:p14="http://schemas.microsoft.com/office/powerpoint/2010/main" val="36685637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17</a:t>
            </a:fld>
            <a:endParaRPr lang="de-DE"/>
          </a:p>
        </p:txBody>
      </p:sp>
    </p:spTree>
    <p:extLst>
      <p:ext uri="{BB962C8B-B14F-4D97-AF65-F5344CB8AC3E}">
        <p14:creationId xmlns:p14="http://schemas.microsoft.com/office/powerpoint/2010/main" val="3717968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18</a:t>
            </a:fld>
            <a:endParaRPr lang="de-DE"/>
          </a:p>
        </p:txBody>
      </p:sp>
    </p:spTree>
    <p:extLst>
      <p:ext uri="{BB962C8B-B14F-4D97-AF65-F5344CB8AC3E}">
        <p14:creationId xmlns:p14="http://schemas.microsoft.com/office/powerpoint/2010/main" val="13065987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20</a:t>
            </a:fld>
            <a:endParaRPr lang="de-DE"/>
          </a:p>
        </p:txBody>
      </p:sp>
    </p:spTree>
    <p:extLst>
      <p:ext uri="{BB962C8B-B14F-4D97-AF65-F5344CB8AC3E}">
        <p14:creationId xmlns:p14="http://schemas.microsoft.com/office/powerpoint/2010/main" val="785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22</a:t>
            </a:fld>
            <a:endParaRPr lang="de-DE"/>
          </a:p>
        </p:txBody>
      </p:sp>
    </p:spTree>
    <p:extLst>
      <p:ext uri="{BB962C8B-B14F-4D97-AF65-F5344CB8AC3E}">
        <p14:creationId xmlns:p14="http://schemas.microsoft.com/office/powerpoint/2010/main" val="844222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3</a:t>
            </a:fld>
            <a:endParaRPr lang="de-DE"/>
          </a:p>
        </p:txBody>
      </p:sp>
    </p:spTree>
    <p:extLst>
      <p:ext uri="{BB962C8B-B14F-4D97-AF65-F5344CB8AC3E}">
        <p14:creationId xmlns:p14="http://schemas.microsoft.com/office/powerpoint/2010/main" val="4585604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10"/>
          </p:nvPr>
        </p:nvSpPr>
        <p:spPr/>
        <p:txBody>
          <a:bodyPr/>
          <a:lstStyle/>
          <a:p>
            <a:fld id="{AB1A8C13-7089-41D4-B116-5C3DDBB9B765}" type="slidenum">
              <a:rPr lang="de-DE" smtClean="0"/>
              <a:t>4</a:t>
            </a:fld>
            <a:endParaRPr lang="de-DE"/>
          </a:p>
        </p:txBody>
      </p:sp>
    </p:spTree>
    <p:extLst>
      <p:ext uri="{BB962C8B-B14F-4D97-AF65-F5344CB8AC3E}">
        <p14:creationId xmlns:p14="http://schemas.microsoft.com/office/powerpoint/2010/main" val="29425475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CH"/>
          </a:p>
        </p:txBody>
      </p:sp>
      <p:sp>
        <p:nvSpPr>
          <p:cNvPr id="4" name="Foliennummernplatzhalter 3"/>
          <p:cNvSpPr>
            <a:spLocks noGrp="1"/>
          </p:cNvSpPr>
          <p:nvPr>
            <p:ph type="sldNum" sz="quarter" idx="5"/>
          </p:nvPr>
        </p:nvSpPr>
        <p:spPr/>
        <p:txBody>
          <a:bodyPr/>
          <a:lstStyle/>
          <a:p>
            <a:fld id="{AB1A8C13-7089-41D4-B116-5C3DDBB9B765}" type="slidenum">
              <a:rPr lang="de-DE" smtClean="0"/>
              <a:t>5</a:t>
            </a:fld>
            <a:endParaRPr lang="de-DE"/>
          </a:p>
        </p:txBody>
      </p:sp>
    </p:spTree>
    <p:extLst>
      <p:ext uri="{BB962C8B-B14F-4D97-AF65-F5344CB8AC3E}">
        <p14:creationId xmlns:p14="http://schemas.microsoft.com/office/powerpoint/2010/main" val="257033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10</a:t>
            </a:fld>
            <a:endParaRPr lang="de-DE"/>
          </a:p>
        </p:txBody>
      </p:sp>
    </p:spTree>
    <p:extLst>
      <p:ext uri="{BB962C8B-B14F-4D97-AF65-F5344CB8AC3E}">
        <p14:creationId xmlns:p14="http://schemas.microsoft.com/office/powerpoint/2010/main" val="1146219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11</a:t>
            </a:fld>
            <a:endParaRPr lang="de-DE"/>
          </a:p>
        </p:txBody>
      </p:sp>
    </p:spTree>
    <p:extLst>
      <p:ext uri="{BB962C8B-B14F-4D97-AF65-F5344CB8AC3E}">
        <p14:creationId xmlns:p14="http://schemas.microsoft.com/office/powerpoint/2010/main" val="11075877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13</a:t>
            </a:fld>
            <a:endParaRPr lang="de-DE"/>
          </a:p>
        </p:txBody>
      </p:sp>
    </p:spTree>
    <p:extLst>
      <p:ext uri="{BB962C8B-B14F-4D97-AF65-F5344CB8AC3E}">
        <p14:creationId xmlns:p14="http://schemas.microsoft.com/office/powerpoint/2010/main" val="18803684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14</a:t>
            </a:fld>
            <a:endParaRPr lang="de-DE"/>
          </a:p>
        </p:txBody>
      </p:sp>
    </p:spTree>
    <p:extLst>
      <p:ext uri="{BB962C8B-B14F-4D97-AF65-F5344CB8AC3E}">
        <p14:creationId xmlns:p14="http://schemas.microsoft.com/office/powerpoint/2010/main" val="22961290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B1A8C13-7089-41D4-B116-5C3DDBB9B765}" type="slidenum">
              <a:rPr lang="de-DE" smtClean="0"/>
              <a:t>15</a:t>
            </a:fld>
            <a:endParaRPr lang="de-DE"/>
          </a:p>
        </p:txBody>
      </p:sp>
    </p:spTree>
    <p:extLst>
      <p:ext uri="{BB962C8B-B14F-4D97-AF65-F5344CB8AC3E}">
        <p14:creationId xmlns:p14="http://schemas.microsoft.com/office/powerpoint/2010/main" val="25726661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15204036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8762675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a:t>Titelmasterformat durch Klicken bearbeiten</a:t>
            </a:r>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3030640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16125651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a:t>Titelmasterformat durch Klicken bearbeiten</a:t>
            </a:r>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Formatvorlagen des Textmasters bearbeiten</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23197719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838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72200" y="1825625"/>
            <a:ext cx="5181600" cy="435133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2731310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Februar 2021</a:t>
            </a:r>
          </a:p>
        </p:txBody>
      </p:sp>
      <p:sp>
        <p:nvSpPr>
          <p:cNvPr id="8" name="Fußzeilenplatzhalter 7"/>
          <p:cNvSpPr>
            <a:spLocks noGrp="1"/>
          </p:cNvSpPr>
          <p:nvPr>
            <p:ph type="ftr" sz="quarter" idx="11"/>
          </p:nvPr>
        </p:nvSpPr>
        <p:spPr/>
        <p:txBody>
          <a:bodyPr/>
          <a:lstStyle/>
          <a:p>
            <a:r>
              <a:rPr lang="de-DE"/>
              <a:t>Informationsabend Primarschule Galgenen</a:t>
            </a:r>
          </a:p>
        </p:txBody>
      </p:sp>
      <p:sp>
        <p:nvSpPr>
          <p:cNvPr id="9" name="Foliennummernplatzhalter 8"/>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10564171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Februar 2021</a:t>
            </a:r>
          </a:p>
        </p:txBody>
      </p:sp>
      <p:sp>
        <p:nvSpPr>
          <p:cNvPr id="4" name="Fußzeilenplatzhalter 3"/>
          <p:cNvSpPr>
            <a:spLocks noGrp="1"/>
          </p:cNvSpPr>
          <p:nvPr>
            <p:ph type="ftr" sz="quarter" idx="11"/>
          </p:nvPr>
        </p:nvSpPr>
        <p:spPr/>
        <p:txBody>
          <a:bodyPr/>
          <a:lstStyle/>
          <a:p>
            <a:r>
              <a:rPr lang="de-DE"/>
              <a:t>Informationsabend Primarschule Galgenen</a:t>
            </a:r>
          </a:p>
        </p:txBody>
      </p:sp>
      <p:sp>
        <p:nvSpPr>
          <p:cNvPr id="5" name="Foliennummernplatzhalter 4"/>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17001869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Februar 2021</a:t>
            </a:r>
          </a:p>
        </p:txBody>
      </p:sp>
      <p:sp>
        <p:nvSpPr>
          <p:cNvPr id="3" name="Fußzeilenplatzhalter 2"/>
          <p:cNvSpPr>
            <a:spLocks noGrp="1"/>
          </p:cNvSpPr>
          <p:nvPr>
            <p:ph type="ftr" sz="quarter" idx="11"/>
          </p:nvPr>
        </p:nvSpPr>
        <p:spPr/>
        <p:txBody>
          <a:bodyPr/>
          <a:lstStyle/>
          <a:p>
            <a:r>
              <a:rPr lang="de-DE"/>
              <a:t>Informationsabend Primarschule Galgenen</a:t>
            </a:r>
          </a:p>
        </p:txBody>
      </p:sp>
      <p:sp>
        <p:nvSpPr>
          <p:cNvPr id="4" name="Foliennummernplatzhalter 3"/>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23404984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42882692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36667406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20675"/>
            <a:ext cx="10515600" cy="1325563"/>
          </a:xfrm>
        </p:spPr>
        <p:txBody>
          <a:bodyPr/>
          <a:lstStyle>
            <a:lvl1pPr>
              <a:defRPr/>
            </a:lvl1pPr>
          </a:lstStyle>
          <a:p>
            <a:r>
              <a:rPr lang="de-CH"/>
              <a:t>            Lehrplan 21</a:t>
            </a:r>
            <a:endParaRPr lang="de-DE"/>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t>Februar 2021</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6" name="Foliennummernplatzhalter 5"/>
          <p:cNvSpPr>
            <a:spLocks noGrp="1"/>
          </p:cNvSpPr>
          <p:nvPr>
            <p:ph type="sldNum" sz="quarter" idx="12"/>
          </p:nvPr>
        </p:nvSpPr>
        <p:spPr/>
        <p:txBody>
          <a:bodyPr/>
          <a:lstStyle/>
          <a:p>
            <a:r>
              <a:rPr lang="de-CH"/>
              <a:t>Januar 2017</a:t>
            </a:r>
            <a:endParaRPr lang="de-DE"/>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77348" y="514866"/>
            <a:ext cx="731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a:blip r:embed="rId3"/>
          <a:stretch>
            <a:fillRect/>
          </a:stretch>
        </p:blipFill>
        <p:spPr>
          <a:xfrm>
            <a:off x="5092590" y="514866"/>
            <a:ext cx="6121619" cy="520582"/>
          </a:xfrm>
          <a:prstGeom prst="rect">
            <a:avLst/>
          </a:prstGeom>
        </p:spPr>
      </p:pic>
    </p:spTree>
    <p:extLst>
      <p:ext uri="{BB962C8B-B14F-4D97-AF65-F5344CB8AC3E}">
        <p14:creationId xmlns:p14="http://schemas.microsoft.com/office/powerpoint/2010/main" val="26315053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36669786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264B6D7D-08A7-4BC8-AD60-BD83FB12BE49}" type="slidenum">
              <a:rPr lang="de-DE" smtClean="0"/>
              <a:t>‹#›</a:t>
            </a:fld>
            <a:endParaRPr lang="de-DE"/>
          </a:p>
        </p:txBody>
      </p:sp>
    </p:spTree>
    <p:extLst>
      <p:ext uri="{BB962C8B-B14F-4D97-AF65-F5344CB8AC3E}">
        <p14:creationId xmlns:p14="http://schemas.microsoft.com/office/powerpoint/2010/main" val="29992224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8200" y="320675"/>
            <a:ext cx="10515600" cy="1325563"/>
          </a:xfrm>
        </p:spPr>
        <p:txBody>
          <a:bodyPr/>
          <a:lstStyle>
            <a:lvl1pPr>
              <a:defRPr/>
            </a:lvl1pPr>
          </a:lstStyle>
          <a:p>
            <a:r>
              <a:rPr lang="de-CH"/>
              <a:t>            Lehrplan 21</a:t>
            </a:r>
            <a:endParaRPr lang="de-DE"/>
          </a:p>
        </p:txBody>
      </p:sp>
      <p:sp>
        <p:nvSpPr>
          <p:cNvPr id="3" name="Inhaltsplatzhalter 2"/>
          <p:cNvSpPr>
            <a:spLocks noGrp="1"/>
          </p:cNvSpPr>
          <p:nvPr>
            <p:ph idx="1"/>
          </p:nvPr>
        </p:nvSpPr>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lvl1pPr>
              <a:defRPr/>
            </a:lvl1pPr>
          </a:lstStyle>
          <a:p>
            <a:r>
              <a:rPr lang="de-DE"/>
              <a:t>Februar 2021</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6" name="Foliennummernplatzhalter 5"/>
          <p:cNvSpPr>
            <a:spLocks noGrp="1"/>
          </p:cNvSpPr>
          <p:nvPr>
            <p:ph type="sldNum" sz="quarter" idx="12"/>
          </p:nvPr>
        </p:nvSpPr>
        <p:spPr/>
        <p:txBody>
          <a:bodyPr/>
          <a:lstStyle/>
          <a:p>
            <a:r>
              <a:rPr lang="de-CH"/>
              <a:t>Januar 2017</a:t>
            </a:r>
            <a:endParaRPr lang="de-DE"/>
          </a:p>
        </p:txBody>
      </p:sp>
      <p:pic>
        <p:nvPicPr>
          <p:cNvPr id="1027" name="Picture 3"/>
          <p:cNvPicPr>
            <a:picLocks noChangeAspect="1" noChangeArrowheads="1"/>
          </p:cNvPicPr>
          <p:nvPr userDrawn="1"/>
        </p:nvPicPr>
        <p:blipFill>
          <a:blip r:embed="rId2">
            <a:extLst>
              <a:ext uri="{28A0092B-C50C-407E-A947-70E740481C1C}">
                <a14:useLocalDpi xmlns:a14="http://schemas.microsoft.com/office/drawing/2010/main"/>
              </a:ext>
            </a:extLst>
          </a:blip>
          <a:srcRect/>
          <a:stretch>
            <a:fillRect/>
          </a:stretch>
        </p:blipFill>
        <p:spPr bwMode="auto">
          <a:xfrm>
            <a:off x="977348" y="514866"/>
            <a:ext cx="731837"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rafik 6"/>
          <p:cNvPicPr>
            <a:picLocks noChangeAspect="1"/>
          </p:cNvPicPr>
          <p:nvPr userDrawn="1"/>
        </p:nvPicPr>
        <p:blipFill>
          <a:blip r:embed="rId3"/>
          <a:stretch>
            <a:fillRect/>
          </a:stretch>
        </p:blipFill>
        <p:spPr>
          <a:xfrm>
            <a:off x="5092590" y="514866"/>
            <a:ext cx="6121619" cy="520582"/>
          </a:xfrm>
          <a:prstGeom prst="rect">
            <a:avLst/>
          </a:prstGeom>
        </p:spPr>
      </p:pic>
    </p:spTree>
    <p:extLst>
      <p:ext uri="{BB962C8B-B14F-4D97-AF65-F5344CB8AC3E}">
        <p14:creationId xmlns:p14="http://schemas.microsoft.com/office/powerpoint/2010/main" val="608817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a:t>Titelmasterformat durch Klicken bearbeiten</a:t>
            </a:r>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r>
              <a:rPr lang="de-DE"/>
              <a:t>Februar 2021</a:t>
            </a:r>
          </a:p>
        </p:txBody>
      </p:sp>
      <p:sp>
        <p:nvSpPr>
          <p:cNvPr id="8" name="Fußzeilenplatzhalter 7"/>
          <p:cNvSpPr>
            <a:spLocks noGrp="1"/>
          </p:cNvSpPr>
          <p:nvPr>
            <p:ph type="ftr" sz="quarter" idx="11"/>
          </p:nvPr>
        </p:nvSpPr>
        <p:spPr/>
        <p:txBody>
          <a:bodyPr/>
          <a:lstStyle/>
          <a:p>
            <a:r>
              <a:rPr lang="de-DE"/>
              <a:t>Informationsabend Primarschule Galgenen</a:t>
            </a:r>
          </a:p>
        </p:txBody>
      </p:sp>
      <p:sp>
        <p:nvSpPr>
          <p:cNvPr id="9" name="Foliennummernplatzhalter 8"/>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3894587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r>
              <a:rPr lang="de-DE"/>
              <a:t>Februar 2021</a:t>
            </a:r>
          </a:p>
        </p:txBody>
      </p:sp>
      <p:sp>
        <p:nvSpPr>
          <p:cNvPr id="4" name="Fußzeilenplatzhalter 3"/>
          <p:cNvSpPr>
            <a:spLocks noGrp="1"/>
          </p:cNvSpPr>
          <p:nvPr>
            <p:ph type="ftr" sz="quarter" idx="11"/>
          </p:nvPr>
        </p:nvSpPr>
        <p:spPr/>
        <p:txBody>
          <a:bodyPr/>
          <a:lstStyle/>
          <a:p>
            <a:r>
              <a:rPr lang="de-DE"/>
              <a:t>Informationsabend Primarschule Galgenen</a:t>
            </a:r>
          </a:p>
        </p:txBody>
      </p:sp>
      <p:sp>
        <p:nvSpPr>
          <p:cNvPr id="5" name="Foliennummernplatzhalter 4"/>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2630967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r>
              <a:rPr lang="de-DE"/>
              <a:t>Februar 2021</a:t>
            </a:r>
          </a:p>
        </p:txBody>
      </p:sp>
      <p:sp>
        <p:nvSpPr>
          <p:cNvPr id="3" name="Fußzeilenplatzhalter 2"/>
          <p:cNvSpPr>
            <a:spLocks noGrp="1"/>
          </p:cNvSpPr>
          <p:nvPr>
            <p:ph type="ftr" sz="quarter" idx="11"/>
          </p:nvPr>
        </p:nvSpPr>
        <p:spPr/>
        <p:txBody>
          <a:bodyPr/>
          <a:lstStyle/>
          <a:p>
            <a:r>
              <a:rPr lang="de-DE"/>
              <a:t>Informationsabend Primarschule Galgenen</a:t>
            </a:r>
          </a:p>
        </p:txBody>
      </p:sp>
      <p:sp>
        <p:nvSpPr>
          <p:cNvPr id="4" name="Foliennummernplatzhalter 3"/>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2733692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2200402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a:t>Titelmasterformat durch Klicken bearbeiten</a:t>
            </a:r>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sp>
        <p:nvSpPr>
          <p:cNvPr id="5" name="Datumsplatzhalter 4"/>
          <p:cNvSpPr>
            <a:spLocks noGrp="1"/>
          </p:cNvSpPr>
          <p:nvPr>
            <p:ph type="dt" sz="half" idx="10"/>
          </p:nvPr>
        </p:nvSpPr>
        <p:spPr/>
        <p:txBody>
          <a:bodyPr/>
          <a:lstStyle/>
          <a:p>
            <a:r>
              <a:rPr lang="de-DE"/>
              <a:t>Februar 2021</a:t>
            </a:r>
          </a:p>
        </p:txBody>
      </p:sp>
      <p:sp>
        <p:nvSpPr>
          <p:cNvPr id="6" name="Fußzeilenplatzhalter 5"/>
          <p:cNvSpPr>
            <a:spLocks noGrp="1"/>
          </p:cNvSpPr>
          <p:nvPr>
            <p:ph type="ftr" sz="quarter" idx="11"/>
          </p:nvPr>
        </p:nvSpPr>
        <p:spPr/>
        <p:txBody>
          <a:bodyPr/>
          <a:lstStyle/>
          <a:p>
            <a:r>
              <a:rPr lang="de-DE"/>
              <a:t>Informationsabend Primarschule Galgenen</a:t>
            </a:r>
          </a:p>
        </p:txBody>
      </p:sp>
      <p:sp>
        <p:nvSpPr>
          <p:cNvPr id="7" name="Foliennummernplatzhalter 6"/>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23342353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r>
              <a:rPr lang="de-DE"/>
              <a:t>Februar 2021</a:t>
            </a:r>
          </a:p>
        </p:txBody>
      </p:sp>
      <p:sp>
        <p:nvSpPr>
          <p:cNvPr id="5" name="Fußzeilenplatzhalter 4"/>
          <p:cNvSpPr>
            <a:spLocks noGrp="1"/>
          </p:cNvSpPr>
          <p:nvPr>
            <p:ph type="ftr" sz="quarter" idx="11"/>
          </p:nvPr>
        </p:nvSpPr>
        <p:spPr/>
        <p:txBody>
          <a:bodyPr/>
          <a:lstStyle/>
          <a:p>
            <a:r>
              <a:rPr lang="de-DE"/>
              <a:t>Informationsabend Primarschule Galgenen</a:t>
            </a:r>
          </a:p>
        </p:txBody>
      </p:sp>
      <p:sp>
        <p:nvSpPr>
          <p:cNvPr id="6" name="Foliennummernplatzhalter 5"/>
          <p:cNvSpPr>
            <a:spLocks noGrp="1"/>
          </p:cNvSpPr>
          <p:nvPr>
            <p:ph type="sldNum" sz="quarter" idx="12"/>
          </p:nvPr>
        </p:nvSpPr>
        <p:spPr/>
        <p:txBody>
          <a:bodyPr/>
          <a:lstStyle/>
          <a:p>
            <a:fld id="{932AFE5B-E74E-4EA1-8D47-EE51E8AF330E}" type="slidenum">
              <a:rPr lang="de-DE" smtClean="0"/>
              <a:t>‹#›</a:t>
            </a:fld>
            <a:endParaRPr lang="de-DE"/>
          </a:p>
        </p:txBody>
      </p:sp>
    </p:spTree>
    <p:extLst>
      <p:ext uri="{BB962C8B-B14F-4D97-AF65-F5344CB8AC3E}">
        <p14:creationId xmlns:p14="http://schemas.microsoft.com/office/powerpoint/2010/main" val="19012586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Februar 2021</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Informationsabend Primarschule Galgenen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2AFE5B-E74E-4EA1-8D47-EE51E8AF330E}" type="slidenum">
              <a:rPr lang="de-DE" smtClean="0"/>
              <a:t>‹#›</a:t>
            </a:fld>
            <a:endParaRPr lang="de-DE"/>
          </a:p>
        </p:txBody>
      </p:sp>
    </p:spTree>
    <p:extLst>
      <p:ext uri="{BB962C8B-B14F-4D97-AF65-F5344CB8AC3E}">
        <p14:creationId xmlns:p14="http://schemas.microsoft.com/office/powerpoint/2010/main" val="159613075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3" r:id="rId4"/>
    <p:sldLayoutId id="2147483654" r:id="rId5"/>
    <p:sldLayoutId id="2147483655" r:id="rId6"/>
    <p:sldLayoutId id="2147483656" r:id="rId7"/>
    <p:sldLayoutId id="2147483657" r:id="rId8"/>
    <p:sldLayoutId id="2147483658" r:id="rId9"/>
    <p:sldLayoutId id="2147483659" r:id="rId10"/>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de-DE"/>
              <a:t>Februar 2021</a:t>
            </a:r>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Informationsabend Primarschule Galgenen</a:t>
            </a:r>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4B6D7D-08A7-4BC8-AD60-BD83FB12BE49}" type="slidenum">
              <a:rPr lang="de-DE" smtClean="0"/>
              <a:t>‹#›</a:t>
            </a:fld>
            <a:endParaRPr lang="de-DE"/>
          </a:p>
        </p:txBody>
      </p:sp>
    </p:spTree>
    <p:extLst>
      <p:ext uri="{BB962C8B-B14F-4D97-AF65-F5344CB8AC3E}">
        <p14:creationId xmlns:p14="http://schemas.microsoft.com/office/powerpoint/2010/main" val="4081133337"/>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emf"/></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9.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7.jpe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1001485"/>
            <a:ext cx="10515600" cy="481467"/>
          </a:xfrm>
        </p:spPr>
        <p:txBody>
          <a:bodyPr>
            <a:normAutofit fontScale="90000"/>
          </a:bodyPr>
          <a:lstStyle/>
          <a:p>
            <a:pPr algn="ctr"/>
            <a:br>
              <a:rPr lang="de-CH" sz="3600"/>
            </a:br>
            <a:br>
              <a:rPr lang="de-CH" sz="3600"/>
            </a:br>
            <a:r>
              <a:rPr lang="de-CH" sz="3600">
                <a:latin typeface="Comic Sans MS" panose="030F0702030302020204" pitchFamily="66" charset="0"/>
              </a:rPr>
              <a:t>Informationsabend Primarschule Galgenen</a:t>
            </a:r>
          </a:p>
        </p:txBody>
      </p:sp>
      <p:sp>
        <p:nvSpPr>
          <p:cNvPr id="3" name="Inhaltsplatzhalter 2"/>
          <p:cNvSpPr>
            <a:spLocks noGrp="1"/>
          </p:cNvSpPr>
          <p:nvPr>
            <p:ph idx="1"/>
          </p:nvPr>
        </p:nvSpPr>
        <p:spPr>
          <a:xfrm>
            <a:off x="838200" y="2005012"/>
            <a:ext cx="10515600" cy="864204"/>
          </a:xfrm>
        </p:spPr>
        <p:txBody>
          <a:bodyPr/>
          <a:lstStyle/>
          <a:p>
            <a:pPr marL="0" indent="0" algn="ctr">
              <a:buNone/>
            </a:pPr>
            <a:r>
              <a:rPr lang="de-CH" sz="5000">
                <a:latin typeface="Comic Sans MS" panose="030F0702030302020204" pitchFamily="66" charset="0"/>
              </a:rPr>
              <a:t>Kindergarten </a:t>
            </a:r>
          </a:p>
          <a:p>
            <a:pPr marL="0" indent="0" algn="ctr">
              <a:buNone/>
            </a:pPr>
            <a:endParaRPr lang="de-CH" sz="5000">
              <a:latin typeface="Berlin Sans FB" panose="020E0602020502020306" pitchFamily="34" charset="0"/>
            </a:endParaRPr>
          </a:p>
        </p:txBody>
      </p:sp>
      <p:sp>
        <p:nvSpPr>
          <p:cNvPr id="5" name="Fußzeilenplatzhalter 4"/>
          <p:cNvSpPr>
            <a:spLocks noGrp="1"/>
          </p:cNvSpPr>
          <p:nvPr>
            <p:ph type="ftr" sz="quarter" idx="11"/>
          </p:nvPr>
        </p:nvSpPr>
        <p:spPr/>
        <p:txBody>
          <a:bodyPr/>
          <a:lstStyle/>
          <a:p>
            <a:r>
              <a:rPr lang="de-CH"/>
              <a:t>Informationsabend Primarschule </a:t>
            </a:r>
            <a:r>
              <a:rPr lang="de-CH" err="1"/>
              <a:t>Galgenen</a:t>
            </a:r>
            <a:endParaRPr lang="de-DE"/>
          </a:p>
        </p:txBody>
      </p:sp>
      <p:pic>
        <p:nvPicPr>
          <p:cNvPr id="8" name="Grafik 7">
            <a:extLst>
              <a:ext uri="{FF2B5EF4-FFF2-40B4-BE49-F238E27FC236}">
                <a16:creationId xmlns:a16="http://schemas.microsoft.com/office/drawing/2014/main" id="{7D16E980-9B1A-2509-9E18-A3D85A2E43B8}"/>
              </a:ext>
            </a:extLst>
          </p:cNvPr>
          <p:cNvPicPr>
            <a:picLocks noChangeAspect="1"/>
          </p:cNvPicPr>
          <p:nvPr/>
        </p:nvPicPr>
        <p:blipFill>
          <a:blip r:embed="rId3"/>
          <a:stretch>
            <a:fillRect/>
          </a:stretch>
        </p:blipFill>
        <p:spPr>
          <a:xfrm>
            <a:off x="4038600" y="2869216"/>
            <a:ext cx="4120062" cy="3307747"/>
          </a:xfrm>
          <a:prstGeom prst="rect">
            <a:avLst/>
          </a:prstGeom>
        </p:spPr>
      </p:pic>
    </p:spTree>
    <p:extLst>
      <p:ext uri="{BB962C8B-B14F-4D97-AF65-F5344CB8AC3E}">
        <p14:creationId xmlns:p14="http://schemas.microsoft.com/office/powerpoint/2010/main" val="11352079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7" name="Grafik 6" descr="Ein Bild, das Text, Blume, Zeichnung enthält.&#10;&#10;Automatisch generierte Beschreibung">
            <a:extLst>
              <a:ext uri="{FF2B5EF4-FFF2-40B4-BE49-F238E27FC236}">
                <a16:creationId xmlns:a16="http://schemas.microsoft.com/office/drawing/2014/main" id="{C8F57C74-ECE6-42B7-447F-BACC7F56850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77031" y="1389396"/>
            <a:ext cx="1842922" cy="5149516"/>
          </a:xfrm>
          <a:prstGeom prst="rect">
            <a:avLst/>
          </a:prstGeom>
        </p:spPr>
      </p:pic>
      <p:pic>
        <p:nvPicPr>
          <p:cNvPr id="4" name="Grafik 3">
            <a:extLst>
              <a:ext uri="{FF2B5EF4-FFF2-40B4-BE49-F238E27FC236}">
                <a16:creationId xmlns:a16="http://schemas.microsoft.com/office/drawing/2014/main" id="{1E3C257D-3677-CD27-8B12-94B26A364852}"/>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559229" y="1629085"/>
            <a:ext cx="3947667" cy="3960000"/>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6ACD7EB5-6366-E604-5A28-B4A2D058E17A}"/>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7277062" y="1637567"/>
            <a:ext cx="3964632"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85979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Blume, Text, Cartoon, Clipart enthält.&#10;&#10;Automatisch generierte Beschreibung">
            <a:extLst>
              <a:ext uri="{FF2B5EF4-FFF2-40B4-BE49-F238E27FC236}">
                <a16:creationId xmlns:a16="http://schemas.microsoft.com/office/drawing/2014/main" id="{37A13082-0737-F118-77A6-547907C48F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8784" y="2839452"/>
            <a:ext cx="1768218" cy="3695449"/>
          </a:xfrm>
          <a:prstGeom prst="rect">
            <a:avLst/>
          </a:prstGeom>
        </p:spPr>
      </p:pic>
      <p:pic>
        <p:nvPicPr>
          <p:cNvPr id="6" name="Grafik 5">
            <a:extLst>
              <a:ext uri="{FF2B5EF4-FFF2-40B4-BE49-F238E27FC236}">
                <a16:creationId xmlns:a16="http://schemas.microsoft.com/office/drawing/2014/main" id="{23B4A105-EEBD-5606-DBF2-2E9267C0240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10663" y="1695599"/>
            <a:ext cx="3959999" cy="3960000"/>
          </a:xfrm>
          <a:prstGeom prst="rect">
            <a:avLst/>
          </a:prstGeom>
          <a:ln>
            <a:noFill/>
          </a:ln>
          <a:effectLst>
            <a:outerShdw blurRad="190500" algn="tl" rotWithShape="0">
              <a:srgbClr val="000000">
                <a:alpha val="70000"/>
              </a:srgbClr>
            </a:outerShdw>
          </a:effectLst>
        </p:spPr>
      </p:pic>
      <p:pic>
        <p:nvPicPr>
          <p:cNvPr id="4" name="Grafik 3">
            <a:extLst>
              <a:ext uri="{FF2B5EF4-FFF2-40B4-BE49-F238E27FC236}">
                <a16:creationId xmlns:a16="http://schemas.microsoft.com/office/drawing/2014/main" id="{B131D76C-A7A2-DF58-DC11-F59EB212372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606682" y="1708843"/>
            <a:ext cx="3933512"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51250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enthält.&#10;&#10;Automatisch generierte Beschreibung">
            <a:extLst>
              <a:ext uri="{FF2B5EF4-FFF2-40B4-BE49-F238E27FC236}">
                <a16:creationId xmlns:a16="http://schemas.microsoft.com/office/drawing/2014/main" id="{7FFE447C-0050-FC70-1E90-D3C4163432A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83657" y="1475608"/>
            <a:ext cx="1469731" cy="5241856"/>
          </a:xfrm>
          <a:prstGeom prst="rect">
            <a:avLst/>
          </a:prstGeom>
        </p:spPr>
      </p:pic>
      <p:pic>
        <p:nvPicPr>
          <p:cNvPr id="4" name="Grafik 3">
            <a:extLst>
              <a:ext uri="{FF2B5EF4-FFF2-40B4-BE49-F238E27FC236}">
                <a16:creationId xmlns:a16="http://schemas.microsoft.com/office/drawing/2014/main" id="{3C932CF0-1CBC-2194-6394-A0A52B0A3D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rot="5400000">
            <a:off x="2694076" y="1743455"/>
            <a:ext cx="3950442"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694E13B7-8318-44E3-98E0-4EF67A420E1F}"/>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16200000">
            <a:off x="7277802" y="1688939"/>
            <a:ext cx="3974808"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53715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Blume, Text enthält.&#10;&#10;Automatisch generierte Beschreibung">
            <a:extLst>
              <a:ext uri="{FF2B5EF4-FFF2-40B4-BE49-F238E27FC236}">
                <a16:creationId xmlns:a16="http://schemas.microsoft.com/office/drawing/2014/main" id="{FD1C0744-EE29-6BA1-CD83-6FDF54E524AD}"/>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20115" y="2498057"/>
            <a:ext cx="1725112" cy="4040855"/>
          </a:xfrm>
          <a:prstGeom prst="rect">
            <a:avLst/>
          </a:prstGeom>
        </p:spPr>
      </p:pic>
      <p:pic>
        <p:nvPicPr>
          <p:cNvPr id="4" name="Grafik 3">
            <a:extLst>
              <a:ext uri="{FF2B5EF4-FFF2-40B4-BE49-F238E27FC236}">
                <a16:creationId xmlns:a16="http://schemas.microsoft.com/office/drawing/2014/main" id="{CC82116B-D50A-EBE7-03C8-21C262297556}"/>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890075" y="1776805"/>
            <a:ext cx="3947101"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13D49B72-F1D6-C02C-25BD-5344C217D90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7347665" y="1770356"/>
            <a:ext cx="3921420"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709175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Entwurf enthält.&#10;&#10;Automatisch generierte Beschreibung">
            <a:extLst>
              <a:ext uri="{FF2B5EF4-FFF2-40B4-BE49-F238E27FC236}">
                <a16:creationId xmlns:a16="http://schemas.microsoft.com/office/drawing/2014/main" id="{3FC50D60-28BB-FD96-C9A7-9599146A6CA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0268" y="1331496"/>
            <a:ext cx="1694331" cy="5389980"/>
          </a:xfrm>
          <a:prstGeom prst="rect">
            <a:avLst/>
          </a:prstGeom>
        </p:spPr>
      </p:pic>
      <p:pic>
        <p:nvPicPr>
          <p:cNvPr id="4" name="Grafik 3">
            <a:extLst>
              <a:ext uri="{FF2B5EF4-FFF2-40B4-BE49-F238E27FC236}">
                <a16:creationId xmlns:a16="http://schemas.microsoft.com/office/drawing/2014/main" id="{72611505-4A8B-F289-1948-8777A0375C20}"/>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06612" y="1450827"/>
            <a:ext cx="3947852"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E154DF70-AB51-4BF4-0F98-168179CAF370}"/>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777432" y="1452654"/>
            <a:ext cx="3956345"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387209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Zeichnung enthält.&#10;&#10;Automatisch generierte Beschreibung">
            <a:extLst>
              <a:ext uri="{FF2B5EF4-FFF2-40B4-BE49-F238E27FC236}">
                <a16:creationId xmlns:a16="http://schemas.microsoft.com/office/drawing/2014/main" id="{365CF23A-99D7-5874-AC52-8EC39E9C8BA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60948" y="2048376"/>
            <a:ext cx="1899081" cy="4490536"/>
          </a:xfrm>
          <a:prstGeom prst="rect">
            <a:avLst/>
          </a:prstGeom>
        </p:spPr>
      </p:pic>
      <p:pic>
        <p:nvPicPr>
          <p:cNvPr id="6" name="Grafik 5">
            <a:extLst>
              <a:ext uri="{FF2B5EF4-FFF2-40B4-BE49-F238E27FC236}">
                <a16:creationId xmlns:a16="http://schemas.microsoft.com/office/drawing/2014/main" id="{87418D4D-D5F9-7AF0-E76A-E12C25DF2A5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0666" t="2686" r="67433" b="58380"/>
          <a:stretch/>
        </p:blipFill>
        <p:spPr bwMode="auto">
          <a:xfrm>
            <a:off x="7334815" y="1635265"/>
            <a:ext cx="3960000" cy="3960000"/>
          </a:xfrm>
          <a:prstGeom prst="rect">
            <a:avLst/>
          </a:prstGeom>
          <a:ln>
            <a:noFill/>
          </a:ln>
          <a:effectLst>
            <a:outerShdw blurRad="190500" algn="tl" rotWithShape="0">
              <a:srgbClr val="000000">
                <a:alpha val="70000"/>
              </a:srgbClr>
            </a:outerShdw>
          </a:effectLst>
          <a:extLst>
            <a:ext uri="{53640926-AAD7-44D8-BBD7-CCE9431645EC}">
              <a14:shadowObscured xmlns:a14="http://schemas.microsoft.com/office/drawing/2010/main"/>
            </a:ext>
          </a:extLst>
        </p:spPr>
      </p:pic>
      <p:pic>
        <p:nvPicPr>
          <p:cNvPr id="7" name="Grafik 6">
            <a:extLst>
              <a:ext uri="{FF2B5EF4-FFF2-40B4-BE49-F238E27FC236}">
                <a16:creationId xmlns:a16="http://schemas.microsoft.com/office/drawing/2014/main" id="{E0737AE6-EAFE-2096-7E39-1A160055EE8F}"/>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816582" y="1634425"/>
            <a:ext cx="3961680"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9769361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enthält.&#10;&#10;Automatisch generierte Beschreibung">
            <a:extLst>
              <a:ext uri="{FF2B5EF4-FFF2-40B4-BE49-F238E27FC236}">
                <a16:creationId xmlns:a16="http://schemas.microsoft.com/office/drawing/2014/main" id="{8A909B4F-2CAF-7E46-0300-47AD6F80B25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4184" y="1419559"/>
            <a:ext cx="1517887" cy="5301916"/>
          </a:xfrm>
          <a:prstGeom prst="rect">
            <a:avLst/>
          </a:prstGeom>
        </p:spPr>
      </p:pic>
      <p:pic>
        <p:nvPicPr>
          <p:cNvPr id="4" name="Grafik 3">
            <a:extLst>
              <a:ext uri="{FF2B5EF4-FFF2-40B4-BE49-F238E27FC236}">
                <a16:creationId xmlns:a16="http://schemas.microsoft.com/office/drawing/2014/main" id="{59EE6CCE-0AB2-3944-D42C-1A157FFBB98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2694031" y="1560362"/>
            <a:ext cx="3959998" cy="3960000"/>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3425E060-870F-8844-7705-EE9F3662ABF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7335990" y="1560362"/>
            <a:ext cx="3959997"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3972461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Zeichnung, Entwurf, Blume enthält.&#10;&#10;Automatisch generierte Beschreibung">
            <a:extLst>
              <a:ext uri="{FF2B5EF4-FFF2-40B4-BE49-F238E27FC236}">
                <a16:creationId xmlns:a16="http://schemas.microsoft.com/office/drawing/2014/main" id="{9EB7A1FE-D9F4-13B1-6CFB-39F2BB0EE6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22922" y="1389396"/>
            <a:ext cx="1900089" cy="5149516"/>
          </a:xfrm>
          <a:prstGeom prst="rect">
            <a:avLst/>
          </a:prstGeom>
        </p:spPr>
      </p:pic>
      <p:pic>
        <p:nvPicPr>
          <p:cNvPr id="4" name="Grafik 3">
            <a:extLst>
              <a:ext uri="{FF2B5EF4-FFF2-40B4-BE49-F238E27FC236}">
                <a16:creationId xmlns:a16="http://schemas.microsoft.com/office/drawing/2014/main" id="{5F5E838A-A4FF-AA4B-1EEB-E6DFA90D377E}"/>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7317118" y="1618653"/>
            <a:ext cx="3957125" cy="3960000"/>
          </a:xfrm>
          <a:prstGeom prst="rect">
            <a:avLst/>
          </a:prstGeom>
          <a:ln>
            <a:noFill/>
          </a:ln>
          <a:effectLst>
            <a:outerShdw blurRad="190500" algn="tl" rotWithShape="0">
              <a:srgbClr val="000000">
                <a:alpha val="70000"/>
              </a:srgbClr>
            </a:outerShdw>
          </a:effectLst>
        </p:spPr>
      </p:pic>
      <p:pic>
        <p:nvPicPr>
          <p:cNvPr id="8" name="Grafik 7">
            <a:extLst>
              <a:ext uri="{FF2B5EF4-FFF2-40B4-BE49-F238E27FC236}">
                <a16:creationId xmlns:a16="http://schemas.microsoft.com/office/drawing/2014/main" id="{3D876468-CB6F-353E-3A66-5C483C388AC8}"/>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640656" y="1608579"/>
            <a:ext cx="3939851"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288307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0C03FD52-63ED-FD69-2CA6-2855993F0D4D}"/>
              </a:ext>
            </a:extLst>
          </p:cNvPr>
          <p:cNvSpPr>
            <a:spLocks noGrp="1"/>
          </p:cNvSpPr>
          <p:nvPr>
            <p:ph type="ftr" sz="quarter" idx="11"/>
          </p:nvPr>
        </p:nvSpPr>
        <p:spPr/>
        <p:txBody>
          <a:bodyPr/>
          <a:lstStyle/>
          <a:p>
            <a:r>
              <a:rPr lang="de-CH"/>
              <a:t>Informationsabend Primarschule Galgenen</a:t>
            </a:r>
            <a:endParaRPr lang="de-DE"/>
          </a:p>
        </p:txBody>
      </p:sp>
      <p:pic>
        <p:nvPicPr>
          <p:cNvPr id="3" name="Grafik 2" descr="Ein Bild, das Text, Blume enthält.&#10;&#10;Automatisch generierte Beschreibung">
            <a:extLst>
              <a:ext uri="{FF2B5EF4-FFF2-40B4-BE49-F238E27FC236}">
                <a16:creationId xmlns:a16="http://schemas.microsoft.com/office/drawing/2014/main" id="{FC45B616-76D2-49D2-B087-43B85F3100E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4593" y="1235242"/>
            <a:ext cx="1617683" cy="5285873"/>
          </a:xfrm>
          <a:prstGeom prst="rect">
            <a:avLst/>
          </a:prstGeom>
        </p:spPr>
      </p:pic>
      <p:pic>
        <p:nvPicPr>
          <p:cNvPr id="4" name="Grafik 3">
            <a:extLst>
              <a:ext uri="{FF2B5EF4-FFF2-40B4-BE49-F238E27FC236}">
                <a16:creationId xmlns:a16="http://schemas.microsoft.com/office/drawing/2014/main" id="{F7EFBCC8-E354-B731-C0A7-463494C12FEC}"/>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rot="5400000">
            <a:off x="7322609" y="1621528"/>
            <a:ext cx="3950225" cy="3960000"/>
          </a:xfrm>
          <a:prstGeom prst="rect">
            <a:avLst/>
          </a:prstGeom>
          <a:ln>
            <a:noFill/>
          </a:ln>
          <a:effectLst>
            <a:outerShdw blurRad="190500" algn="tl" rotWithShape="0">
              <a:srgbClr val="000000">
                <a:alpha val="70000"/>
              </a:srgbClr>
            </a:outerShdw>
          </a:effectLst>
        </p:spPr>
      </p:pic>
      <p:pic>
        <p:nvPicPr>
          <p:cNvPr id="6" name="Grafik 5">
            <a:extLst>
              <a:ext uri="{FF2B5EF4-FFF2-40B4-BE49-F238E27FC236}">
                <a16:creationId xmlns:a16="http://schemas.microsoft.com/office/drawing/2014/main" id="{8E93115E-5722-DD5C-EBB1-80B58BE83F9C}"/>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rot="5400000">
            <a:off x="2615796" y="1625972"/>
            <a:ext cx="3941337" cy="39600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500334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        </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4" name="Inhaltsplatzhalter 3">
            <a:extLst>
              <a:ext uri="{FF2B5EF4-FFF2-40B4-BE49-F238E27FC236}">
                <a16:creationId xmlns:a16="http://schemas.microsoft.com/office/drawing/2014/main" id="{0BCD40BA-BBF4-8089-FAF0-78F5534D4E4C}"/>
              </a:ext>
            </a:extLst>
          </p:cNvPr>
          <p:cNvSpPr>
            <a:spLocks noGrp="1"/>
          </p:cNvSpPr>
          <p:nvPr>
            <p:ph idx="1"/>
          </p:nvPr>
        </p:nvSpPr>
        <p:spPr>
          <a:xfrm>
            <a:off x="1034143" y="1077686"/>
            <a:ext cx="10210800" cy="673380"/>
          </a:xfrm>
        </p:spPr>
        <p:txBody>
          <a:bodyPr>
            <a:normAutofit/>
          </a:bodyPr>
          <a:lstStyle/>
          <a:p>
            <a:pPr marL="0" indent="0" algn="ctr">
              <a:buNone/>
            </a:pPr>
            <a:r>
              <a:rPr lang="de-CH" sz="3600">
                <a:effectLst/>
                <a:latin typeface="Comic Sans MS" panose="030F0702030302020204" pitchFamily="66" charset="0"/>
                <a:ea typeface="Times New Roman" panose="02020603050405020304" pitchFamily="18" charset="0"/>
              </a:rPr>
              <a:t>Stundenplan Kindergarten</a:t>
            </a:r>
          </a:p>
        </p:txBody>
      </p:sp>
      <p:pic>
        <p:nvPicPr>
          <p:cNvPr id="9" name="Grafik 8" descr="Ein Bild, das Text, Screenshot, Schrift, Zahl enthält.&#10;&#10;Automatisch generierte Beschreibung">
            <a:extLst>
              <a:ext uri="{FF2B5EF4-FFF2-40B4-BE49-F238E27FC236}">
                <a16:creationId xmlns:a16="http://schemas.microsoft.com/office/drawing/2014/main" id="{69039955-2926-CAD2-F790-E3D72F3093E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00200" y="1751066"/>
            <a:ext cx="8773886" cy="4500456"/>
          </a:xfrm>
          <a:prstGeom prst="rect">
            <a:avLst/>
          </a:prstGeom>
        </p:spPr>
      </p:pic>
    </p:spTree>
    <p:extLst>
      <p:ext uri="{BB962C8B-B14F-4D97-AF65-F5344CB8AC3E}">
        <p14:creationId xmlns:p14="http://schemas.microsoft.com/office/powerpoint/2010/main" val="3116016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78971" y="5030788"/>
            <a:ext cx="11299372" cy="1325562"/>
          </a:xfrm>
        </p:spPr>
        <p:txBody>
          <a:bodyPr>
            <a:normAutofit/>
          </a:bodyPr>
          <a:lstStyle/>
          <a:p>
            <a:pPr algn="ctr"/>
            <a:r>
              <a:rPr lang="de-CH" sz="3600">
                <a:latin typeface="Comic Sans MS" panose="030F0702030302020204" pitchFamily="66" charset="0"/>
              </a:rPr>
              <a:t>Kindergarten Tischmacherhof</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3" name="Grafik 2">
            <a:extLst>
              <a:ext uri="{FF2B5EF4-FFF2-40B4-BE49-F238E27FC236}">
                <a16:creationId xmlns:a16="http://schemas.microsoft.com/office/drawing/2014/main" id="{70E37AB3-AD59-48B4-0E2B-8116D4F394C0}"/>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3095625" y="1042353"/>
            <a:ext cx="6000750" cy="39884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56606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CE0FBA-FF6C-4A0F-9C93-857967B4D138}"/>
              </a:ext>
            </a:extLst>
          </p:cNvPr>
          <p:cNvSpPr>
            <a:spLocks noGrp="1"/>
          </p:cNvSpPr>
          <p:nvPr>
            <p:ph type="title"/>
          </p:nvPr>
        </p:nvSpPr>
        <p:spPr/>
        <p:txBody>
          <a:bodyPr/>
          <a:lstStyle/>
          <a:p>
            <a:br>
              <a:rPr lang="de-CH"/>
            </a:br>
            <a:endParaRPr lang="de-CH"/>
          </a:p>
        </p:txBody>
      </p:sp>
      <p:sp>
        <p:nvSpPr>
          <p:cNvPr id="3" name="Inhaltsplatzhalter 2">
            <a:extLst>
              <a:ext uri="{FF2B5EF4-FFF2-40B4-BE49-F238E27FC236}">
                <a16:creationId xmlns:a16="http://schemas.microsoft.com/office/drawing/2014/main" id="{AEA9BC81-521E-4EC4-A232-C9877F9FA4FD}"/>
              </a:ext>
            </a:extLst>
          </p:cNvPr>
          <p:cNvSpPr>
            <a:spLocks noGrp="1"/>
          </p:cNvSpPr>
          <p:nvPr>
            <p:ph idx="1"/>
          </p:nvPr>
        </p:nvSpPr>
        <p:spPr>
          <a:xfrm>
            <a:off x="838201" y="1825625"/>
            <a:ext cx="3477126" cy="3763127"/>
          </a:xfrm>
        </p:spPr>
        <p:txBody>
          <a:bodyPr anchor="ctr"/>
          <a:lstStyle/>
          <a:p>
            <a:pPr marL="0" indent="0" algn="ctr">
              <a:buNone/>
            </a:pPr>
            <a:r>
              <a:rPr lang="de-CH" sz="3000">
                <a:latin typeface="Comic Sans MS" panose="030F0702030302020204" pitchFamily="66" charset="0"/>
              </a:rPr>
              <a:t>08.05 – 08.20 Uhr Empfangszeit</a:t>
            </a:r>
          </a:p>
        </p:txBody>
      </p:sp>
      <p:sp>
        <p:nvSpPr>
          <p:cNvPr id="5" name="Fußzeilenplatzhalter 4">
            <a:extLst>
              <a:ext uri="{FF2B5EF4-FFF2-40B4-BE49-F238E27FC236}">
                <a16:creationId xmlns:a16="http://schemas.microsoft.com/office/drawing/2014/main" id="{154BCA0D-7F45-4E1F-971D-5B78AC231C6C}"/>
              </a:ext>
            </a:extLst>
          </p:cNvPr>
          <p:cNvSpPr>
            <a:spLocks noGrp="1"/>
          </p:cNvSpPr>
          <p:nvPr>
            <p:ph type="ftr" sz="quarter" idx="11"/>
          </p:nvPr>
        </p:nvSpPr>
        <p:spPr/>
        <p:txBody>
          <a:bodyPr/>
          <a:lstStyle/>
          <a:p>
            <a:r>
              <a:rPr lang="de-CH"/>
              <a:t>Informationsabend Primarschule </a:t>
            </a:r>
            <a:r>
              <a:rPr lang="de-CH" err="1"/>
              <a:t>Galgenen</a:t>
            </a:r>
            <a:endParaRPr lang="de-DE"/>
          </a:p>
        </p:txBody>
      </p:sp>
      <p:sp>
        <p:nvSpPr>
          <p:cNvPr id="7" name="Titel 1">
            <a:extLst>
              <a:ext uri="{FF2B5EF4-FFF2-40B4-BE49-F238E27FC236}">
                <a16:creationId xmlns:a16="http://schemas.microsoft.com/office/drawing/2014/main" id="{D3ECA4F8-2C03-4F4E-804C-B8400AB4D3F6}"/>
              </a:ext>
            </a:extLst>
          </p:cNvPr>
          <p:cNvSpPr txBox="1">
            <a:spLocks/>
          </p:cNvSpPr>
          <p:nvPr/>
        </p:nvSpPr>
        <p:spPr>
          <a:xfrm>
            <a:off x="1001486" y="473075"/>
            <a:ext cx="10232571" cy="1173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de-CH" sz="3600">
                <a:latin typeface="Comic Sans MS" panose="030F0702030302020204" pitchFamily="66" charset="0"/>
              </a:rPr>
              <a:t>Tagesablauf</a:t>
            </a:r>
          </a:p>
        </p:txBody>
      </p:sp>
      <p:pic>
        <p:nvPicPr>
          <p:cNvPr id="6" name="Grafik 5" descr="Ein Bild, das Mobiliar, Im Haus, Kleiderschrank, Kämmerchen enthält.&#10;&#10;Automatisch generierte Beschreibung">
            <a:extLst>
              <a:ext uri="{FF2B5EF4-FFF2-40B4-BE49-F238E27FC236}">
                <a16:creationId xmlns:a16="http://schemas.microsoft.com/office/drawing/2014/main" id="{8412344F-71BE-F69B-29D6-EE3AE159F55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64840" y="1825625"/>
            <a:ext cx="6688959" cy="3763127"/>
          </a:xfrm>
          <a:prstGeom prst="rect">
            <a:avLst/>
          </a:prstGeom>
        </p:spPr>
      </p:pic>
    </p:spTree>
    <p:extLst>
      <p:ext uri="{BB962C8B-B14F-4D97-AF65-F5344CB8AC3E}">
        <p14:creationId xmlns:p14="http://schemas.microsoft.com/office/powerpoint/2010/main" val="42743376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6D68-BEF8-4BAA-8BC4-F079025C851B}"/>
              </a:ext>
            </a:extLst>
          </p:cNvPr>
          <p:cNvSpPr>
            <a:spLocks noGrp="1"/>
          </p:cNvSpPr>
          <p:nvPr>
            <p:ph type="title"/>
          </p:nvPr>
        </p:nvSpPr>
        <p:spPr/>
        <p:txBody>
          <a:bodyPr/>
          <a:lstStyle/>
          <a:p>
            <a:r>
              <a:rPr lang="de-CH"/>
              <a:t>     </a:t>
            </a:r>
          </a:p>
        </p:txBody>
      </p:sp>
      <p:sp>
        <p:nvSpPr>
          <p:cNvPr id="5" name="Fußzeilenplatzhalter 4">
            <a:extLst>
              <a:ext uri="{FF2B5EF4-FFF2-40B4-BE49-F238E27FC236}">
                <a16:creationId xmlns:a16="http://schemas.microsoft.com/office/drawing/2014/main" id="{F13E1CD2-4D7D-4E87-818D-868AB149E140}"/>
              </a:ext>
            </a:extLst>
          </p:cNvPr>
          <p:cNvSpPr>
            <a:spLocks noGrp="1"/>
          </p:cNvSpPr>
          <p:nvPr>
            <p:ph type="ftr" sz="quarter" idx="11"/>
          </p:nvPr>
        </p:nvSpPr>
        <p:spPr/>
        <p:txBody>
          <a:bodyPr/>
          <a:lstStyle/>
          <a:p>
            <a:r>
              <a:rPr lang="de-CH"/>
              <a:t>Informationsabend Primarschule Galgenen</a:t>
            </a:r>
            <a:endParaRPr lang="de-DE"/>
          </a:p>
        </p:txBody>
      </p:sp>
      <p:sp>
        <p:nvSpPr>
          <p:cNvPr id="12" name="Inhaltsplatzhalter 11">
            <a:extLst>
              <a:ext uri="{FF2B5EF4-FFF2-40B4-BE49-F238E27FC236}">
                <a16:creationId xmlns:a16="http://schemas.microsoft.com/office/drawing/2014/main" id="{03C72CBC-FC7B-4D03-9315-28E6AC1EC1CA}"/>
              </a:ext>
            </a:extLst>
          </p:cNvPr>
          <p:cNvSpPr>
            <a:spLocks noGrp="1"/>
          </p:cNvSpPr>
          <p:nvPr>
            <p:ph idx="1"/>
          </p:nvPr>
        </p:nvSpPr>
        <p:spPr>
          <a:xfrm>
            <a:off x="1120442" y="1292350"/>
            <a:ext cx="3531267" cy="4696660"/>
          </a:xfrm>
        </p:spPr>
        <p:txBody>
          <a:bodyPr anchor="ctr">
            <a:normAutofit/>
          </a:bodyPr>
          <a:lstStyle/>
          <a:p>
            <a:pPr marL="0" indent="0" algn="ctr">
              <a:buNone/>
            </a:pPr>
            <a:r>
              <a:rPr lang="de-CH" sz="3000">
                <a:latin typeface="Comic Sans MS" panose="030F0702030302020204" pitchFamily="66" charset="0"/>
              </a:rPr>
              <a:t>geführte Sequenz</a:t>
            </a:r>
          </a:p>
        </p:txBody>
      </p:sp>
      <p:pic>
        <p:nvPicPr>
          <p:cNvPr id="7" name="Grafik 6" descr="Ein Bild, das Mobiliar, Im Haus, Boden, Wand enthält.&#10;&#10;Automatisch generierte Beschreibung">
            <a:extLst>
              <a:ext uri="{FF2B5EF4-FFF2-40B4-BE49-F238E27FC236}">
                <a16:creationId xmlns:a16="http://schemas.microsoft.com/office/drawing/2014/main" id="{49D74936-FA27-F934-802E-F9EFBEBDBC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022294" y="1292350"/>
            <a:ext cx="6262212" cy="4696660"/>
          </a:xfrm>
          <a:prstGeom prst="rect">
            <a:avLst/>
          </a:prstGeom>
        </p:spPr>
      </p:pic>
    </p:spTree>
    <p:extLst>
      <p:ext uri="{BB962C8B-B14F-4D97-AF65-F5344CB8AC3E}">
        <p14:creationId xmlns:p14="http://schemas.microsoft.com/office/powerpoint/2010/main" val="42761006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AEA9BC81-521E-4EC4-A232-C9877F9FA4FD}"/>
              </a:ext>
            </a:extLst>
          </p:cNvPr>
          <p:cNvSpPr>
            <a:spLocks noGrp="1"/>
          </p:cNvSpPr>
          <p:nvPr>
            <p:ph idx="1"/>
          </p:nvPr>
        </p:nvSpPr>
        <p:spPr>
          <a:xfrm>
            <a:off x="822159" y="1648409"/>
            <a:ext cx="3477126" cy="4112545"/>
          </a:xfrm>
        </p:spPr>
        <p:txBody>
          <a:bodyPr/>
          <a:lstStyle/>
          <a:p>
            <a:pPr marL="0" indent="0">
              <a:buNone/>
            </a:pPr>
            <a:endParaRPr lang="de-CH"/>
          </a:p>
          <a:p>
            <a:pPr marL="0" indent="0">
              <a:buNone/>
            </a:pPr>
            <a:endParaRPr lang="de-CH"/>
          </a:p>
          <a:p>
            <a:pPr marL="0" indent="0">
              <a:buNone/>
            </a:pPr>
            <a:endParaRPr lang="de-CH"/>
          </a:p>
          <a:p>
            <a:pPr marL="0" indent="0" algn="ctr">
              <a:buNone/>
            </a:pPr>
            <a:r>
              <a:rPr lang="de-CH" sz="3000">
                <a:latin typeface="Comic Sans MS" panose="030F0702030302020204" pitchFamily="66" charset="0"/>
              </a:rPr>
              <a:t>09.35 – 09.55 Uhr </a:t>
            </a:r>
          </a:p>
          <a:p>
            <a:pPr marL="0" indent="0" algn="ctr">
              <a:buNone/>
            </a:pPr>
            <a:r>
              <a:rPr lang="de-CH" sz="3000">
                <a:latin typeface="Comic Sans MS" panose="030F0702030302020204" pitchFamily="66" charset="0"/>
              </a:rPr>
              <a:t>Pause</a:t>
            </a:r>
          </a:p>
          <a:p>
            <a:pPr marL="0" indent="0">
              <a:buNone/>
            </a:pPr>
            <a:endParaRPr lang="de-CH"/>
          </a:p>
        </p:txBody>
      </p:sp>
      <p:sp>
        <p:nvSpPr>
          <p:cNvPr id="5" name="Fußzeilenplatzhalter 4">
            <a:extLst>
              <a:ext uri="{FF2B5EF4-FFF2-40B4-BE49-F238E27FC236}">
                <a16:creationId xmlns:a16="http://schemas.microsoft.com/office/drawing/2014/main" id="{154BCA0D-7F45-4E1F-971D-5B78AC231C6C}"/>
              </a:ext>
            </a:extLst>
          </p:cNvPr>
          <p:cNvSpPr>
            <a:spLocks noGrp="1"/>
          </p:cNvSpPr>
          <p:nvPr>
            <p:ph type="ftr" sz="quarter" idx="11"/>
          </p:nvPr>
        </p:nvSpPr>
        <p:spPr/>
        <p:txBody>
          <a:bodyPr/>
          <a:lstStyle/>
          <a:p>
            <a:r>
              <a:rPr lang="de-CH"/>
              <a:t>Informationsabend Primarschule </a:t>
            </a:r>
            <a:r>
              <a:rPr lang="de-CH" err="1"/>
              <a:t>Galgenen</a:t>
            </a:r>
            <a:endParaRPr lang="de-DE"/>
          </a:p>
        </p:txBody>
      </p:sp>
      <p:pic>
        <p:nvPicPr>
          <p:cNvPr id="10" name="Grafik 9" descr="Ein Bild, das Essen, Brot, Snacks, Grundnahrungsmittel enthält.&#10;&#10;Automatisch generierte Beschreibung">
            <a:extLst>
              <a:ext uri="{FF2B5EF4-FFF2-40B4-BE49-F238E27FC236}">
                <a16:creationId xmlns:a16="http://schemas.microsoft.com/office/drawing/2014/main" id="{5BB0B14B-8402-883D-AD9D-D245AF06DA9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800362" y="1648410"/>
            <a:ext cx="6152626" cy="4112545"/>
          </a:xfrm>
          <a:prstGeom prst="rect">
            <a:avLst/>
          </a:prstGeom>
        </p:spPr>
      </p:pic>
    </p:spTree>
    <p:extLst>
      <p:ext uri="{BB962C8B-B14F-4D97-AF65-F5344CB8AC3E}">
        <p14:creationId xmlns:p14="http://schemas.microsoft.com/office/powerpoint/2010/main" val="630459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6D68-BEF8-4BAA-8BC4-F079025C851B}"/>
              </a:ext>
            </a:extLst>
          </p:cNvPr>
          <p:cNvSpPr>
            <a:spLocks noGrp="1"/>
          </p:cNvSpPr>
          <p:nvPr>
            <p:ph type="title"/>
          </p:nvPr>
        </p:nvSpPr>
        <p:spPr/>
        <p:txBody>
          <a:bodyPr/>
          <a:lstStyle/>
          <a:p>
            <a:r>
              <a:rPr lang="de-CH"/>
              <a:t>     </a:t>
            </a:r>
          </a:p>
        </p:txBody>
      </p:sp>
      <p:sp>
        <p:nvSpPr>
          <p:cNvPr id="5" name="Fußzeilenplatzhalter 4">
            <a:extLst>
              <a:ext uri="{FF2B5EF4-FFF2-40B4-BE49-F238E27FC236}">
                <a16:creationId xmlns:a16="http://schemas.microsoft.com/office/drawing/2014/main" id="{F13E1CD2-4D7D-4E87-818D-868AB149E140}"/>
              </a:ext>
            </a:extLst>
          </p:cNvPr>
          <p:cNvSpPr>
            <a:spLocks noGrp="1"/>
          </p:cNvSpPr>
          <p:nvPr>
            <p:ph type="ftr" sz="quarter" idx="11"/>
          </p:nvPr>
        </p:nvSpPr>
        <p:spPr/>
        <p:txBody>
          <a:bodyPr/>
          <a:lstStyle/>
          <a:p>
            <a:r>
              <a:rPr lang="de-CH"/>
              <a:t>Informationsabend Primarschule Galgenen</a:t>
            </a:r>
            <a:endParaRPr lang="de-DE"/>
          </a:p>
        </p:txBody>
      </p:sp>
      <p:sp>
        <p:nvSpPr>
          <p:cNvPr id="12" name="Inhaltsplatzhalter 11">
            <a:extLst>
              <a:ext uri="{FF2B5EF4-FFF2-40B4-BE49-F238E27FC236}">
                <a16:creationId xmlns:a16="http://schemas.microsoft.com/office/drawing/2014/main" id="{03C72CBC-FC7B-4D03-9315-28E6AC1EC1CA}"/>
              </a:ext>
            </a:extLst>
          </p:cNvPr>
          <p:cNvSpPr>
            <a:spLocks noGrp="1"/>
          </p:cNvSpPr>
          <p:nvPr>
            <p:ph idx="1"/>
          </p:nvPr>
        </p:nvSpPr>
        <p:spPr>
          <a:xfrm>
            <a:off x="1086537" y="433137"/>
            <a:ext cx="10030641" cy="913158"/>
          </a:xfrm>
        </p:spPr>
        <p:txBody>
          <a:bodyPr anchor="ctr">
            <a:normAutofit/>
          </a:bodyPr>
          <a:lstStyle/>
          <a:p>
            <a:pPr marL="0" indent="0" algn="ctr">
              <a:buNone/>
            </a:pPr>
            <a:r>
              <a:rPr lang="de-CH" sz="3000">
                <a:latin typeface="Comic Sans MS" panose="030F0702030302020204" pitchFamily="66" charset="0"/>
              </a:rPr>
              <a:t>Freispiel</a:t>
            </a:r>
          </a:p>
        </p:txBody>
      </p:sp>
      <p:pic>
        <p:nvPicPr>
          <p:cNvPr id="15" name="Grafik 14" descr="Ein Bild, das Kinderkunst, Entwurf, Darstellung, Kunst enthält.&#10;&#10;Automatisch generierte Beschreibung">
            <a:extLst>
              <a:ext uri="{FF2B5EF4-FFF2-40B4-BE49-F238E27FC236}">
                <a16:creationId xmlns:a16="http://schemas.microsoft.com/office/drawing/2014/main" id="{BAF8D970-3C60-573F-D209-198BB4CD729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1086537" y="1453034"/>
            <a:ext cx="3157969" cy="2222369"/>
          </a:xfrm>
          <a:prstGeom prst="rect">
            <a:avLst/>
          </a:prstGeom>
        </p:spPr>
      </p:pic>
      <p:pic>
        <p:nvPicPr>
          <p:cNvPr id="21" name="Grafik 20" descr="Ein Bild, das Menschliches Gesicht, Mädchen, Person, Junge enthält.&#10;&#10;Automatisch generierte Beschreibung">
            <a:extLst>
              <a:ext uri="{FF2B5EF4-FFF2-40B4-BE49-F238E27FC236}">
                <a16:creationId xmlns:a16="http://schemas.microsoft.com/office/drawing/2014/main" id="{17D9F85A-09A2-7AD6-430E-33F83DE0816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77064" y="1435885"/>
            <a:ext cx="3286209" cy="2256668"/>
          </a:xfrm>
          <a:prstGeom prst="rect">
            <a:avLst/>
          </a:prstGeom>
        </p:spPr>
      </p:pic>
      <p:pic>
        <p:nvPicPr>
          <p:cNvPr id="23" name="Grafik 22" descr="Ein Bild, das Im Haus, Tisch, Mobiliar, Wand enthält.&#10;&#10;Automatisch generierte Beschreibung">
            <a:extLst>
              <a:ext uri="{FF2B5EF4-FFF2-40B4-BE49-F238E27FC236}">
                <a16:creationId xmlns:a16="http://schemas.microsoft.com/office/drawing/2014/main" id="{04842168-B7C6-C47D-3978-01194BDFB43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8153400" y="1460579"/>
            <a:ext cx="2963779" cy="2184254"/>
          </a:xfrm>
          <a:prstGeom prst="rect">
            <a:avLst/>
          </a:prstGeom>
        </p:spPr>
      </p:pic>
      <p:pic>
        <p:nvPicPr>
          <p:cNvPr id="26" name="Grafik 21" descr="Ein Bild, das drinnen, Person, ausgestaltet enthält.&#10;&#10;Beschreibung automatisch generiert.">
            <a:extLst>
              <a:ext uri="{FF2B5EF4-FFF2-40B4-BE49-F238E27FC236}">
                <a16:creationId xmlns:a16="http://schemas.microsoft.com/office/drawing/2014/main" id="{5B04A34B-0980-395B-9AC5-7E85CDDAA5F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4589395" y="3985398"/>
            <a:ext cx="3273878" cy="2256668"/>
          </a:xfrm>
          <a:prstGeom prst="rect">
            <a:avLst/>
          </a:prstGeom>
        </p:spPr>
      </p:pic>
      <p:pic>
        <p:nvPicPr>
          <p:cNvPr id="28" name="Grafik 27" descr="Ein Bild, das Nagel, Person, Blume, Puzzle enthält.&#10;&#10;Automatisch generierte Beschreibung">
            <a:extLst>
              <a:ext uri="{FF2B5EF4-FFF2-40B4-BE49-F238E27FC236}">
                <a16:creationId xmlns:a16="http://schemas.microsoft.com/office/drawing/2014/main" id="{BCBD04FF-A265-918B-54D8-7D7F5E279D86}"/>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p:blipFill>
        <p:spPr>
          <a:xfrm>
            <a:off x="8153400" y="4011906"/>
            <a:ext cx="2963779" cy="2203652"/>
          </a:xfrm>
          <a:prstGeom prst="rect">
            <a:avLst/>
          </a:prstGeom>
        </p:spPr>
      </p:pic>
      <p:pic>
        <p:nvPicPr>
          <p:cNvPr id="31" name="Grafik 30" descr="Ein Bild, das Person, Kleidung, Kleinkind, Lernen enthält.&#10;&#10;Automatisch generierte Beschreibung">
            <a:extLst>
              <a:ext uri="{FF2B5EF4-FFF2-40B4-BE49-F238E27FC236}">
                <a16:creationId xmlns:a16="http://schemas.microsoft.com/office/drawing/2014/main" id="{FAF7956A-4EF7-BECA-2D6E-7278288E5459}"/>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p:blipFill>
        <p:spPr>
          <a:xfrm>
            <a:off x="1036664" y="3933079"/>
            <a:ext cx="3157969" cy="2255502"/>
          </a:xfrm>
          <a:prstGeom prst="rect">
            <a:avLst/>
          </a:prstGeom>
        </p:spPr>
      </p:pic>
    </p:spTree>
    <p:extLst>
      <p:ext uri="{BB962C8B-B14F-4D97-AF65-F5344CB8AC3E}">
        <p14:creationId xmlns:p14="http://schemas.microsoft.com/office/powerpoint/2010/main" val="30329579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  </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sp>
        <p:nvSpPr>
          <p:cNvPr id="7" name="Inhaltsplatzhalter 6">
            <a:extLst>
              <a:ext uri="{FF2B5EF4-FFF2-40B4-BE49-F238E27FC236}">
                <a16:creationId xmlns:a16="http://schemas.microsoft.com/office/drawing/2014/main" id="{8ABAB2B4-D6C8-4D69-A781-A2613CC05BE2}"/>
              </a:ext>
            </a:extLst>
          </p:cNvPr>
          <p:cNvSpPr>
            <a:spLocks noGrp="1"/>
          </p:cNvSpPr>
          <p:nvPr>
            <p:ph idx="1"/>
          </p:nvPr>
        </p:nvSpPr>
        <p:spPr>
          <a:xfrm>
            <a:off x="838200" y="1646238"/>
            <a:ext cx="5257800" cy="3990457"/>
          </a:xfrm>
        </p:spPr>
        <p:txBody>
          <a:bodyPr anchor="ctr"/>
          <a:lstStyle/>
          <a:p>
            <a:pPr marL="0" indent="0" algn="ctr">
              <a:buNone/>
            </a:pPr>
            <a:r>
              <a:rPr lang="de-CH" sz="3000">
                <a:latin typeface="Comic Sans MS" panose="030F0702030302020204" pitchFamily="66" charset="0"/>
              </a:rPr>
              <a:t>11:25 Uhr </a:t>
            </a:r>
          </a:p>
          <a:p>
            <a:pPr marL="0" indent="0" algn="ctr">
              <a:buNone/>
            </a:pPr>
            <a:r>
              <a:rPr lang="de-CH" sz="3000">
                <a:latin typeface="Comic Sans MS" panose="030F0702030302020204" pitchFamily="66" charset="0"/>
              </a:rPr>
              <a:t>Verabschiedung / </a:t>
            </a:r>
          </a:p>
          <a:p>
            <a:pPr marL="0" indent="0" algn="ctr">
              <a:buNone/>
            </a:pPr>
            <a:r>
              <a:rPr lang="de-CH" sz="3000">
                <a:latin typeface="Comic Sans MS" panose="030F0702030302020204" pitchFamily="66" charset="0"/>
              </a:rPr>
              <a:t>Kindergartenende</a:t>
            </a:r>
          </a:p>
        </p:txBody>
      </p:sp>
      <p:pic>
        <p:nvPicPr>
          <p:cNvPr id="10" name="Grafik 9" descr="Ein Bild, das Text, ClipArt enthält.&#10;&#10;Automatisch generierte Beschreibung">
            <a:extLst>
              <a:ext uri="{FF2B5EF4-FFF2-40B4-BE49-F238E27FC236}">
                <a16:creationId xmlns:a16="http://schemas.microsoft.com/office/drawing/2014/main" id="{3ACF1573-D1E9-42BA-85A9-CB890F5EADE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41431" y="1517901"/>
            <a:ext cx="3888159" cy="4118794"/>
          </a:xfrm>
          <a:prstGeom prst="rect">
            <a:avLst/>
          </a:prstGeom>
        </p:spPr>
      </p:pic>
    </p:spTree>
    <p:extLst>
      <p:ext uri="{BB962C8B-B14F-4D97-AF65-F5344CB8AC3E}">
        <p14:creationId xmlns:p14="http://schemas.microsoft.com/office/powerpoint/2010/main" val="35589503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6536D68-BEF8-4BAA-8BC4-F079025C851B}"/>
              </a:ext>
            </a:extLst>
          </p:cNvPr>
          <p:cNvSpPr>
            <a:spLocks noGrp="1"/>
          </p:cNvSpPr>
          <p:nvPr>
            <p:ph type="title"/>
          </p:nvPr>
        </p:nvSpPr>
        <p:spPr/>
        <p:txBody>
          <a:bodyPr/>
          <a:lstStyle/>
          <a:p>
            <a:r>
              <a:rPr lang="de-CH"/>
              <a:t>     </a:t>
            </a:r>
          </a:p>
        </p:txBody>
      </p:sp>
      <p:sp>
        <p:nvSpPr>
          <p:cNvPr id="5" name="Fußzeilenplatzhalter 4">
            <a:extLst>
              <a:ext uri="{FF2B5EF4-FFF2-40B4-BE49-F238E27FC236}">
                <a16:creationId xmlns:a16="http://schemas.microsoft.com/office/drawing/2014/main" id="{F13E1CD2-4D7D-4E87-818D-868AB149E140}"/>
              </a:ext>
            </a:extLst>
          </p:cNvPr>
          <p:cNvSpPr>
            <a:spLocks noGrp="1"/>
          </p:cNvSpPr>
          <p:nvPr>
            <p:ph type="ftr" sz="quarter" idx="11"/>
          </p:nvPr>
        </p:nvSpPr>
        <p:spPr/>
        <p:txBody>
          <a:bodyPr/>
          <a:lstStyle/>
          <a:p>
            <a:r>
              <a:rPr lang="de-CH"/>
              <a:t>Informationsabend Primarschule Galgenen</a:t>
            </a:r>
            <a:endParaRPr lang="de-DE"/>
          </a:p>
        </p:txBody>
      </p:sp>
      <p:sp>
        <p:nvSpPr>
          <p:cNvPr id="12" name="Inhaltsplatzhalter 11">
            <a:extLst>
              <a:ext uri="{FF2B5EF4-FFF2-40B4-BE49-F238E27FC236}">
                <a16:creationId xmlns:a16="http://schemas.microsoft.com/office/drawing/2014/main" id="{03C72CBC-FC7B-4D03-9315-28E6AC1EC1CA}"/>
              </a:ext>
            </a:extLst>
          </p:cNvPr>
          <p:cNvSpPr>
            <a:spLocks noGrp="1"/>
          </p:cNvSpPr>
          <p:nvPr>
            <p:ph idx="1"/>
          </p:nvPr>
        </p:nvSpPr>
        <p:spPr>
          <a:xfrm>
            <a:off x="695900" y="1292350"/>
            <a:ext cx="3680158" cy="4696660"/>
          </a:xfrm>
        </p:spPr>
        <p:txBody>
          <a:bodyPr anchor="ctr">
            <a:normAutofit/>
          </a:bodyPr>
          <a:lstStyle/>
          <a:p>
            <a:pPr marL="0" indent="0" algn="ctr">
              <a:buNone/>
            </a:pPr>
            <a:r>
              <a:rPr lang="de-CH" sz="3000">
                <a:latin typeface="Comic Sans MS" panose="030F0702030302020204" pitchFamily="66" charset="0"/>
              </a:rPr>
              <a:t>Nachmittag </a:t>
            </a:r>
          </a:p>
          <a:p>
            <a:pPr marL="0" indent="0" algn="ctr">
              <a:buNone/>
            </a:pPr>
            <a:r>
              <a:rPr lang="de-CH" sz="3000">
                <a:latin typeface="Comic Sans MS" panose="030F0702030302020204" pitchFamily="66" charset="0"/>
              </a:rPr>
              <a:t>13.40 – 15.10 Uhr</a:t>
            </a:r>
          </a:p>
          <a:p>
            <a:pPr marL="0" indent="0" algn="ctr">
              <a:buNone/>
            </a:pPr>
            <a:endParaRPr lang="de-CH" sz="3000">
              <a:latin typeface="Comic Sans MS" panose="030F0702030302020204" pitchFamily="66" charset="0"/>
            </a:endParaRPr>
          </a:p>
          <a:p>
            <a:pPr marL="0" indent="0" algn="ctr">
              <a:buNone/>
            </a:pPr>
            <a:r>
              <a:rPr lang="de-CH" sz="3000">
                <a:latin typeface="Comic Sans MS" panose="030F0702030302020204" pitchFamily="66" charset="0"/>
              </a:rPr>
              <a:t>geführte Sequenz / Freispiel</a:t>
            </a:r>
          </a:p>
        </p:txBody>
      </p:sp>
      <p:pic>
        <p:nvPicPr>
          <p:cNvPr id="7" name="Grafik 6" descr="Ein Bild, das Mobiliar, Im Haus, Boden, Wand enthält.&#10;&#10;Automatisch generierte Beschreibung">
            <a:extLst>
              <a:ext uri="{FF2B5EF4-FFF2-40B4-BE49-F238E27FC236}">
                <a16:creationId xmlns:a16="http://schemas.microsoft.com/office/drawing/2014/main" id="{49D74936-FA27-F934-802E-F9EFBEBDBC5E}"/>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00616" y="2224603"/>
            <a:ext cx="3502009" cy="2626507"/>
          </a:xfrm>
          <a:prstGeom prst="rect">
            <a:avLst/>
          </a:prstGeom>
        </p:spPr>
      </p:pic>
      <p:pic>
        <p:nvPicPr>
          <p:cNvPr id="4" name="Grafik 3">
            <a:extLst>
              <a:ext uri="{FF2B5EF4-FFF2-40B4-BE49-F238E27FC236}">
                <a16:creationId xmlns:a16="http://schemas.microsoft.com/office/drawing/2014/main" id="{5A33552E-1F65-1799-F238-9C4C8AE0AD15}"/>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8548458" y="1513113"/>
            <a:ext cx="2947642" cy="4049486"/>
          </a:xfrm>
          <a:prstGeom prst="rect">
            <a:avLst/>
          </a:prstGeom>
        </p:spPr>
      </p:pic>
    </p:spTree>
    <p:extLst>
      <p:ext uri="{BB962C8B-B14F-4D97-AF65-F5344CB8AC3E}">
        <p14:creationId xmlns:p14="http://schemas.microsoft.com/office/powerpoint/2010/main" val="9913647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CH"/>
              <a:t>  </a:t>
            </a:r>
          </a:p>
        </p:txBody>
      </p:sp>
      <p:sp>
        <p:nvSpPr>
          <p:cNvPr id="5" name="Fußzeilenplatzhalter 4"/>
          <p:cNvSpPr>
            <a:spLocks noGrp="1"/>
          </p:cNvSpPr>
          <p:nvPr>
            <p:ph type="ftr" sz="quarter" idx="11"/>
          </p:nvPr>
        </p:nvSpPr>
        <p:spPr/>
        <p:txBody>
          <a:bodyPr/>
          <a:lstStyle/>
          <a:p>
            <a:r>
              <a:rPr lang="de-CH"/>
              <a:t>Informationsabend Primarschule </a:t>
            </a:r>
            <a:r>
              <a:rPr lang="de-CH" err="1"/>
              <a:t>Galgenen</a:t>
            </a:r>
            <a:endParaRPr lang="de-DE"/>
          </a:p>
        </p:txBody>
      </p:sp>
      <p:sp>
        <p:nvSpPr>
          <p:cNvPr id="7" name="Inhaltsplatzhalter 6">
            <a:extLst>
              <a:ext uri="{FF2B5EF4-FFF2-40B4-BE49-F238E27FC236}">
                <a16:creationId xmlns:a16="http://schemas.microsoft.com/office/drawing/2014/main" id="{8ABAB2B4-D6C8-4D69-A781-A2613CC05BE2}"/>
              </a:ext>
            </a:extLst>
          </p:cNvPr>
          <p:cNvSpPr>
            <a:spLocks noGrp="1"/>
          </p:cNvSpPr>
          <p:nvPr>
            <p:ph idx="1"/>
          </p:nvPr>
        </p:nvSpPr>
        <p:spPr>
          <a:xfrm>
            <a:off x="838200" y="1451000"/>
            <a:ext cx="10515600" cy="4351338"/>
          </a:xfrm>
        </p:spPr>
        <p:txBody>
          <a:bodyPr/>
          <a:lstStyle/>
          <a:p>
            <a:pPr marL="0" indent="0" algn="ctr">
              <a:buNone/>
            </a:pPr>
            <a:r>
              <a:rPr lang="de-CH" sz="4000">
                <a:latin typeface="Comic Sans MS" panose="030F0702030302020204" pitchFamily="66" charset="0"/>
              </a:rPr>
              <a:t>VIELEN DANK FÜR IHRE</a:t>
            </a:r>
          </a:p>
          <a:p>
            <a:pPr marL="0" indent="0" algn="ctr">
              <a:buNone/>
            </a:pPr>
            <a:r>
              <a:rPr lang="de-CH" sz="4000">
                <a:latin typeface="Comic Sans MS" panose="030F0702030302020204" pitchFamily="66" charset="0"/>
              </a:rPr>
              <a:t> AUFMERKSAMKEIT</a:t>
            </a:r>
          </a:p>
          <a:p>
            <a:pPr marL="0" indent="0">
              <a:buNone/>
            </a:pPr>
            <a:endParaRPr lang="de-CH"/>
          </a:p>
          <a:p>
            <a:pPr marL="0" indent="0">
              <a:buNone/>
            </a:pPr>
            <a:endParaRPr lang="de-CH"/>
          </a:p>
          <a:p>
            <a:pPr marL="0" indent="0">
              <a:buNone/>
            </a:pPr>
            <a:endParaRPr lang="de-CH"/>
          </a:p>
          <a:p>
            <a:pPr marL="0" indent="0">
              <a:buNone/>
            </a:pPr>
            <a:r>
              <a:rPr lang="de-CH"/>
              <a:t>     </a:t>
            </a:r>
          </a:p>
        </p:txBody>
      </p:sp>
      <p:pic>
        <p:nvPicPr>
          <p:cNvPr id="8" name="Grafik 7">
            <a:extLst>
              <a:ext uri="{FF2B5EF4-FFF2-40B4-BE49-F238E27FC236}">
                <a16:creationId xmlns:a16="http://schemas.microsoft.com/office/drawing/2014/main" id="{98C8BA22-085A-42A1-9C04-2528F132037F}"/>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4838879" y="3095035"/>
            <a:ext cx="2514241" cy="2530840"/>
          </a:xfrm>
          <a:prstGeom prst="rect">
            <a:avLst/>
          </a:prstGeom>
        </p:spPr>
      </p:pic>
    </p:spTree>
    <p:extLst>
      <p:ext uri="{BB962C8B-B14F-4D97-AF65-F5344CB8AC3E}">
        <p14:creationId xmlns:p14="http://schemas.microsoft.com/office/powerpoint/2010/main" val="2536548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46314" y="5215390"/>
            <a:ext cx="11299372" cy="1140959"/>
          </a:xfrm>
        </p:spPr>
        <p:txBody>
          <a:bodyPr>
            <a:normAutofit/>
          </a:bodyPr>
          <a:lstStyle/>
          <a:p>
            <a:pPr algn="ctr"/>
            <a:r>
              <a:rPr lang="de-CH" sz="3600">
                <a:latin typeface="Comic Sans MS" panose="030F0702030302020204" pitchFamily="66" charset="0"/>
              </a:rPr>
              <a:t>Kindergarten </a:t>
            </a:r>
            <a:r>
              <a:rPr lang="de-CH" sz="3600" err="1">
                <a:latin typeface="Comic Sans MS" panose="030F0702030302020204" pitchFamily="66" charset="0"/>
              </a:rPr>
              <a:t>Büel</a:t>
            </a:r>
            <a:endParaRPr lang="de-CH" sz="3600">
              <a:latin typeface="Comic Sans MS" panose="030F0702030302020204" pitchFamily="66" charset="0"/>
            </a:endParaRPr>
          </a:p>
        </p:txBody>
      </p:sp>
      <p:sp>
        <p:nvSpPr>
          <p:cNvPr id="5" name="Fußzeilenplatzhalter 4"/>
          <p:cNvSpPr>
            <a:spLocks noGrp="1"/>
          </p:cNvSpPr>
          <p:nvPr>
            <p:ph type="ftr" sz="quarter" idx="11"/>
          </p:nvPr>
        </p:nvSpPr>
        <p:spPr/>
        <p:txBody>
          <a:bodyPr/>
          <a:lstStyle/>
          <a:p>
            <a:r>
              <a:rPr lang="de-CH"/>
              <a:t>Informationsabend Primarschule </a:t>
            </a:r>
            <a:r>
              <a:rPr lang="de-CH" err="1"/>
              <a:t>Galgenen</a:t>
            </a:r>
            <a:endParaRPr lang="de-DE"/>
          </a:p>
        </p:txBody>
      </p:sp>
      <p:pic>
        <p:nvPicPr>
          <p:cNvPr id="4" name="Grafik 3" descr="Ein Bild, das draußen, Fenster, Himmel, Baum enthält.&#10;&#10;Automatisch generierte Beschreibung">
            <a:extLst>
              <a:ext uri="{FF2B5EF4-FFF2-40B4-BE49-F238E27FC236}">
                <a16:creationId xmlns:a16="http://schemas.microsoft.com/office/drawing/2014/main" id="{5902B0DF-0C81-3620-715B-48ECD17D05CE}"/>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6237515" y="1639433"/>
            <a:ext cx="4767943" cy="3575957"/>
          </a:xfrm>
          <a:prstGeom prst="rect">
            <a:avLst/>
          </a:prstGeom>
        </p:spPr>
      </p:pic>
      <p:pic>
        <p:nvPicPr>
          <p:cNvPr id="7" name="Grafik 6" descr="Ein Bild, das draußen, Fenster, Himmel, Immobilie enthält.&#10;&#10;Automatisch generierte Beschreibung">
            <a:extLst>
              <a:ext uri="{FF2B5EF4-FFF2-40B4-BE49-F238E27FC236}">
                <a16:creationId xmlns:a16="http://schemas.microsoft.com/office/drawing/2014/main" id="{D998B254-805F-D90A-B702-EA4C124416BC}"/>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957944" y="1639433"/>
            <a:ext cx="4767942" cy="3575957"/>
          </a:xfrm>
          <a:prstGeom prst="rect">
            <a:avLst/>
          </a:prstGeom>
        </p:spPr>
      </p:pic>
    </p:spTree>
    <p:extLst>
      <p:ext uri="{BB962C8B-B14F-4D97-AF65-F5344CB8AC3E}">
        <p14:creationId xmlns:p14="http://schemas.microsoft.com/office/powerpoint/2010/main" val="619576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500063"/>
            <a:ext cx="10375232" cy="860576"/>
          </a:xfrm>
        </p:spPr>
        <p:txBody>
          <a:bodyPr/>
          <a:lstStyle/>
          <a:p>
            <a:r>
              <a:rPr lang="de-CH"/>
              <a:t>           </a:t>
            </a:r>
            <a:r>
              <a:rPr lang="de-CH" sz="3600">
                <a:latin typeface="Comic Sans MS" panose="030F0702030302020204" pitchFamily="66" charset="0"/>
              </a:rPr>
              <a:t>Kindergartenvorbereitung</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8" name="Inhaltsplatzhalter 7" descr="Ein Bild, das Zeichnung, Entwurf, Darstellung, Animation enthält.&#10;&#10;Automatisch generierte Beschreibung">
            <a:extLst>
              <a:ext uri="{FF2B5EF4-FFF2-40B4-BE49-F238E27FC236}">
                <a16:creationId xmlns:a16="http://schemas.microsoft.com/office/drawing/2014/main" id="{DD857CDA-9497-8889-F7B5-4521B809C7E1}"/>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1918185" y="1391824"/>
            <a:ext cx="1093099" cy="2175313"/>
          </a:xfrm>
        </p:spPr>
      </p:pic>
      <p:sp>
        <p:nvSpPr>
          <p:cNvPr id="9" name="Textfeld 8">
            <a:extLst>
              <a:ext uri="{FF2B5EF4-FFF2-40B4-BE49-F238E27FC236}">
                <a16:creationId xmlns:a16="http://schemas.microsoft.com/office/drawing/2014/main" id="{E4B5DF2A-6899-858F-1903-3124A611200D}"/>
              </a:ext>
            </a:extLst>
          </p:cNvPr>
          <p:cNvSpPr txBox="1"/>
          <p:nvPr/>
        </p:nvSpPr>
        <p:spPr>
          <a:xfrm>
            <a:off x="725905" y="3463095"/>
            <a:ext cx="3312695" cy="369332"/>
          </a:xfrm>
          <a:prstGeom prst="rect">
            <a:avLst/>
          </a:prstGeom>
          <a:noFill/>
        </p:spPr>
        <p:txBody>
          <a:bodyPr wrap="square" rtlCol="0">
            <a:spAutoFit/>
          </a:bodyPr>
          <a:lstStyle/>
          <a:p>
            <a:r>
              <a:rPr lang="de-CH">
                <a:latin typeface="Comic Sans MS" panose="030F0702030302020204" pitchFamily="66" charset="0"/>
              </a:rPr>
              <a:t>eigenständig an-/ ausziehen</a:t>
            </a:r>
          </a:p>
        </p:txBody>
      </p:sp>
      <p:sp>
        <p:nvSpPr>
          <p:cNvPr id="10" name="Textfeld 9">
            <a:extLst>
              <a:ext uri="{FF2B5EF4-FFF2-40B4-BE49-F238E27FC236}">
                <a16:creationId xmlns:a16="http://schemas.microsoft.com/office/drawing/2014/main" id="{88E5AB7B-2A90-7C32-4941-45159F7CB62B}"/>
              </a:ext>
            </a:extLst>
          </p:cNvPr>
          <p:cNvSpPr txBox="1"/>
          <p:nvPr/>
        </p:nvSpPr>
        <p:spPr>
          <a:xfrm>
            <a:off x="605589" y="5963068"/>
            <a:ext cx="3312695" cy="646331"/>
          </a:xfrm>
          <a:prstGeom prst="rect">
            <a:avLst/>
          </a:prstGeom>
          <a:noFill/>
        </p:spPr>
        <p:txBody>
          <a:bodyPr wrap="square" rtlCol="0">
            <a:spAutoFit/>
          </a:bodyPr>
          <a:lstStyle/>
          <a:p>
            <a:pPr algn="ctr"/>
            <a:r>
              <a:rPr lang="de-CH">
                <a:latin typeface="Comic Sans MS" panose="030F0702030302020204" pitchFamily="66" charset="0"/>
              </a:rPr>
              <a:t>Farbstifte, Schere, Leim,… zur Verfügung stellen</a:t>
            </a:r>
          </a:p>
        </p:txBody>
      </p:sp>
      <p:sp>
        <p:nvSpPr>
          <p:cNvPr id="11" name="Textfeld 10">
            <a:extLst>
              <a:ext uri="{FF2B5EF4-FFF2-40B4-BE49-F238E27FC236}">
                <a16:creationId xmlns:a16="http://schemas.microsoft.com/office/drawing/2014/main" id="{4D53945F-7C01-E99C-42A6-19A9F4E8A607}"/>
              </a:ext>
            </a:extLst>
          </p:cNvPr>
          <p:cNvSpPr txBox="1"/>
          <p:nvPr/>
        </p:nvSpPr>
        <p:spPr>
          <a:xfrm>
            <a:off x="8133345" y="6155063"/>
            <a:ext cx="3312695" cy="369332"/>
          </a:xfrm>
          <a:prstGeom prst="rect">
            <a:avLst/>
          </a:prstGeom>
          <a:noFill/>
        </p:spPr>
        <p:txBody>
          <a:bodyPr wrap="square" rtlCol="0">
            <a:spAutoFit/>
          </a:bodyPr>
          <a:lstStyle/>
          <a:p>
            <a:pPr algn="ctr"/>
            <a:r>
              <a:rPr lang="de-CH">
                <a:latin typeface="Comic Sans MS" panose="030F0702030302020204" pitchFamily="66" charset="0"/>
              </a:rPr>
              <a:t>sich selber beschäftigen</a:t>
            </a:r>
          </a:p>
        </p:txBody>
      </p:sp>
      <p:sp>
        <p:nvSpPr>
          <p:cNvPr id="12" name="Textfeld 11">
            <a:extLst>
              <a:ext uri="{FF2B5EF4-FFF2-40B4-BE49-F238E27FC236}">
                <a16:creationId xmlns:a16="http://schemas.microsoft.com/office/drawing/2014/main" id="{CCE8853E-7E42-5B74-638D-8EF67E67E353}"/>
              </a:ext>
            </a:extLst>
          </p:cNvPr>
          <p:cNvSpPr txBox="1"/>
          <p:nvPr/>
        </p:nvSpPr>
        <p:spPr>
          <a:xfrm>
            <a:off x="4369467" y="6075486"/>
            <a:ext cx="3312695" cy="369332"/>
          </a:xfrm>
          <a:prstGeom prst="rect">
            <a:avLst/>
          </a:prstGeom>
          <a:noFill/>
        </p:spPr>
        <p:txBody>
          <a:bodyPr wrap="square" rtlCol="0">
            <a:spAutoFit/>
          </a:bodyPr>
          <a:lstStyle/>
          <a:p>
            <a:pPr algn="ctr"/>
            <a:r>
              <a:rPr lang="de-CH">
                <a:latin typeface="Comic Sans MS" panose="030F0702030302020204" pitchFamily="66" charset="0"/>
              </a:rPr>
              <a:t>Fremdbetreuung</a:t>
            </a:r>
          </a:p>
        </p:txBody>
      </p:sp>
      <p:sp>
        <p:nvSpPr>
          <p:cNvPr id="13" name="Textfeld 12">
            <a:extLst>
              <a:ext uri="{FF2B5EF4-FFF2-40B4-BE49-F238E27FC236}">
                <a16:creationId xmlns:a16="http://schemas.microsoft.com/office/drawing/2014/main" id="{A750A876-8F11-2869-F8E6-E001E53D9EF7}"/>
              </a:ext>
            </a:extLst>
          </p:cNvPr>
          <p:cNvSpPr txBox="1"/>
          <p:nvPr/>
        </p:nvSpPr>
        <p:spPr>
          <a:xfrm>
            <a:off x="8153400" y="3537060"/>
            <a:ext cx="3312695" cy="369332"/>
          </a:xfrm>
          <a:prstGeom prst="rect">
            <a:avLst/>
          </a:prstGeom>
          <a:noFill/>
        </p:spPr>
        <p:txBody>
          <a:bodyPr wrap="square" rtlCol="0">
            <a:spAutoFit/>
          </a:bodyPr>
          <a:lstStyle/>
          <a:p>
            <a:pPr algn="ctr"/>
            <a:r>
              <a:rPr lang="de-CH">
                <a:latin typeface="Comic Sans MS" panose="030F0702030302020204" pitchFamily="66" charset="0"/>
              </a:rPr>
              <a:t>Kindergartenweg üben</a:t>
            </a:r>
          </a:p>
        </p:txBody>
      </p:sp>
      <p:sp>
        <p:nvSpPr>
          <p:cNvPr id="14" name="Textfeld 13">
            <a:extLst>
              <a:ext uri="{FF2B5EF4-FFF2-40B4-BE49-F238E27FC236}">
                <a16:creationId xmlns:a16="http://schemas.microsoft.com/office/drawing/2014/main" id="{25775ACF-B30A-D49B-7F49-0AC5A9A01079}"/>
              </a:ext>
            </a:extLst>
          </p:cNvPr>
          <p:cNvSpPr txBox="1"/>
          <p:nvPr/>
        </p:nvSpPr>
        <p:spPr>
          <a:xfrm>
            <a:off x="4369467" y="3440023"/>
            <a:ext cx="3312695" cy="646331"/>
          </a:xfrm>
          <a:prstGeom prst="rect">
            <a:avLst/>
          </a:prstGeom>
          <a:noFill/>
        </p:spPr>
        <p:txBody>
          <a:bodyPr wrap="square" rtlCol="0">
            <a:spAutoFit/>
          </a:bodyPr>
          <a:lstStyle/>
          <a:p>
            <a:pPr algn="ctr"/>
            <a:r>
              <a:rPr lang="de-CH">
                <a:latin typeface="Comic Sans MS" panose="030F0702030302020204" pitchFamily="66" charset="0"/>
              </a:rPr>
              <a:t>ohne Hilfe auf die Toilette</a:t>
            </a:r>
          </a:p>
          <a:p>
            <a:pPr algn="ctr"/>
            <a:r>
              <a:rPr lang="de-CH">
                <a:latin typeface="Comic Sans MS" panose="030F0702030302020204" pitchFamily="66" charset="0"/>
              </a:rPr>
              <a:t>(keine Windeln!)</a:t>
            </a:r>
          </a:p>
        </p:txBody>
      </p:sp>
      <p:pic>
        <p:nvPicPr>
          <p:cNvPr id="16" name="Grafik 15" descr="Ein Bild, das Junge, Entwurf, Zeichnung, Kleidung enthält.&#10;&#10;Automatisch generierte Beschreibung">
            <a:extLst>
              <a:ext uri="{FF2B5EF4-FFF2-40B4-BE49-F238E27FC236}">
                <a16:creationId xmlns:a16="http://schemas.microsoft.com/office/drawing/2014/main" id="{1C08DA50-9A87-E1BE-6A74-ABECD235820F}"/>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184368" y="1287782"/>
            <a:ext cx="1785447" cy="2130195"/>
          </a:xfrm>
          <a:prstGeom prst="rect">
            <a:avLst/>
          </a:prstGeom>
        </p:spPr>
      </p:pic>
      <p:pic>
        <p:nvPicPr>
          <p:cNvPr id="18" name="Grafik 17" descr="Ein Bild, das Kleidung, Schuhwerk, Clipart, Zeichnung enthält.&#10;&#10;Automatisch generierte Beschreibung">
            <a:extLst>
              <a:ext uri="{FF2B5EF4-FFF2-40B4-BE49-F238E27FC236}">
                <a16:creationId xmlns:a16="http://schemas.microsoft.com/office/drawing/2014/main" id="{775E6DA3-E7CB-8DD8-3425-38EC6DC5A86E}"/>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8707921" y="1250893"/>
            <a:ext cx="2203651" cy="2207722"/>
          </a:xfrm>
          <a:prstGeom prst="rect">
            <a:avLst/>
          </a:prstGeom>
        </p:spPr>
      </p:pic>
      <p:pic>
        <p:nvPicPr>
          <p:cNvPr id="20" name="Grafik 19" descr="Ein Bild, das Entwurf, Büroausstattung, Zeichnung, Kinderkunst enthält.&#10;&#10;Automatisch generierte Beschreibung">
            <a:extLst>
              <a:ext uri="{FF2B5EF4-FFF2-40B4-BE49-F238E27FC236}">
                <a16:creationId xmlns:a16="http://schemas.microsoft.com/office/drawing/2014/main" id="{72802664-3259-7506-AF23-DB38D28DDB61}"/>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95317" y="4415883"/>
            <a:ext cx="3573870" cy="1547185"/>
          </a:xfrm>
          <a:prstGeom prst="rect">
            <a:avLst/>
          </a:prstGeom>
        </p:spPr>
      </p:pic>
      <p:pic>
        <p:nvPicPr>
          <p:cNvPr id="22" name="Grafik 21" descr="Ein Bild, das Kleidung, Zeichnung, Cartoon, Kleinkind enthält.&#10;&#10;Automatisch generierte Beschreibung">
            <a:extLst>
              <a:ext uri="{FF2B5EF4-FFF2-40B4-BE49-F238E27FC236}">
                <a16:creationId xmlns:a16="http://schemas.microsoft.com/office/drawing/2014/main" id="{0CDD1747-683A-40BF-FA7D-FDC313276FBC}"/>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a:off x="5102398" y="4079549"/>
            <a:ext cx="1929854" cy="2044328"/>
          </a:xfrm>
          <a:prstGeom prst="rect">
            <a:avLst/>
          </a:prstGeom>
        </p:spPr>
      </p:pic>
      <p:pic>
        <p:nvPicPr>
          <p:cNvPr id="26" name="Grafik 25" descr="Ein Bild, das Clipart, Zeichnung, Uhr, Junge enthält.&#10;&#10;Automatisch generierte Beschreibung">
            <a:extLst>
              <a:ext uri="{FF2B5EF4-FFF2-40B4-BE49-F238E27FC236}">
                <a16:creationId xmlns:a16="http://schemas.microsoft.com/office/drawing/2014/main" id="{09FB5FAE-0503-F7C5-E056-ABE263512611}"/>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8780050" y="4081410"/>
            <a:ext cx="2017800" cy="2042467"/>
          </a:xfrm>
          <a:prstGeom prst="rect">
            <a:avLst/>
          </a:prstGeom>
        </p:spPr>
      </p:pic>
    </p:spTree>
    <p:extLst>
      <p:ext uri="{BB962C8B-B14F-4D97-AF65-F5344CB8AC3E}">
        <p14:creationId xmlns:p14="http://schemas.microsoft.com/office/powerpoint/2010/main" val="3207063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pPr algn="ctr"/>
            <a:r>
              <a:rPr lang="de-CH" sz="3600">
                <a:latin typeface="Comic Sans MS" panose="030F0702030302020204" pitchFamily="66" charset="0"/>
              </a:rPr>
              <a:t>Lehrplan 21</a:t>
            </a:r>
          </a:p>
        </p:txBody>
      </p:sp>
      <p:sp>
        <p:nvSpPr>
          <p:cNvPr id="3" name="Inhaltsplatzhalter 2"/>
          <p:cNvSpPr>
            <a:spLocks noGrp="1"/>
          </p:cNvSpPr>
          <p:nvPr>
            <p:ph idx="1"/>
          </p:nvPr>
        </p:nvSpPr>
        <p:spPr>
          <a:xfrm>
            <a:off x="838200" y="1507959"/>
            <a:ext cx="10515600" cy="1325564"/>
          </a:xfrm>
        </p:spPr>
        <p:txBody>
          <a:bodyPr>
            <a:normAutofit/>
          </a:bodyPr>
          <a:lstStyle/>
          <a:p>
            <a:pPr marL="0" indent="0" algn="ctr">
              <a:buNone/>
            </a:pPr>
            <a:r>
              <a:rPr lang="de-CH" sz="1800">
                <a:latin typeface="Comic Sans MS" panose="030F0702030302020204" pitchFamily="66" charset="0"/>
              </a:rPr>
              <a:t>1. Zyklus umfasst Kindergarten bis 2. Klasse</a:t>
            </a:r>
          </a:p>
          <a:p>
            <a:pPr marL="0" indent="0" algn="ctr">
              <a:buNone/>
            </a:pPr>
            <a:endParaRPr lang="de-CH" sz="800">
              <a:latin typeface="Comic Sans MS" panose="030F0702030302020204" pitchFamily="66" charset="0"/>
            </a:endParaRPr>
          </a:p>
          <a:p>
            <a:pPr marL="0" indent="0" algn="ctr">
              <a:buNone/>
            </a:pPr>
            <a:r>
              <a:rPr lang="de-CH" sz="1800">
                <a:latin typeface="Comic Sans MS" panose="030F0702030302020204" pitchFamily="66" charset="0"/>
                <a:sym typeface="Wingdings" panose="05000000000000000000" pitchFamily="2" charset="2"/>
              </a:rPr>
              <a:t> </a:t>
            </a:r>
            <a:r>
              <a:rPr lang="de-CH" sz="1800">
                <a:latin typeface="Comic Sans MS" panose="030F0702030302020204" pitchFamily="66" charset="0"/>
              </a:rPr>
              <a:t>Überfachliche Kompetenzen</a:t>
            </a:r>
          </a:p>
          <a:p>
            <a:pPr algn="ctr">
              <a:buFont typeface="Wingdings" panose="05000000000000000000" pitchFamily="2" charset="2"/>
              <a:buChar char="à"/>
            </a:pPr>
            <a:r>
              <a:rPr lang="de-CH" sz="1800">
                <a:latin typeface="Comic Sans MS" panose="030F0702030302020204" pitchFamily="66" charset="0"/>
              </a:rPr>
              <a:t>Entwicklungsorientierte Zugänge</a:t>
            </a:r>
          </a:p>
          <a:p>
            <a:pPr algn="ctr">
              <a:buFont typeface="Wingdings" panose="05000000000000000000" pitchFamily="2" charset="2"/>
              <a:buChar char="à"/>
            </a:pPr>
            <a:endParaRPr lang="de-CH" sz="1800">
              <a:latin typeface="Comic Sans MS" panose="030F0702030302020204" pitchFamily="66" charset="0"/>
            </a:endParaRPr>
          </a:p>
          <a:p>
            <a:pPr algn="ctr">
              <a:buFont typeface="Wingdings" panose="05000000000000000000" pitchFamily="2" charset="2"/>
              <a:buChar char="à"/>
            </a:pPr>
            <a:endParaRPr lang="de-CH" sz="1800">
              <a:latin typeface="Comic Sans MS" panose="030F0702030302020204" pitchFamily="66" charset="0"/>
            </a:endParaRPr>
          </a:p>
          <a:p>
            <a:pPr marL="0" indent="0" algn="ctr">
              <a:buNone/>
            </a:pPr>
            <a:endParaRPr lang="de-CH" sz="1800">
              <a:latin typeface="Comic Sans MS" panose="030F0702030302020204" pitchFamily="66" charset="0"/>
            </a:endParaRPr>
          </a:p>
          <a:p>
            <a:pPr marL="0" indent="0" algn="ctr">
              <a:buNone/>
            </a:pPr>
            <a:endParaRPr lang="de-CH" sz="1800">
              <a:latin typeface="Comic Sans MS" panose="030F0702030302020204" pitchFamily="66" charset="0"/>
            </a:endParaRP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8" name="Grafik 7" descr="page9image931392">
            <a:extLst>
              <a:ext uri="{FF2B5EF4-FFF2-40B4-BE49-F238E27FC236}">
                <a16:creationId xmlns:a16="http://schemas.microsoft.com/office/drawing/2014/main" id="{23FFE43B-B5FD-8292-B017-AF75F5C976B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932561" y="3290399"/>
            <a:ext cx="2997182" cy="2750849"/>
          </a:xfrm>
          <a:prstGeom prst="rect">
            <a:avLst/>
          </a:prstGeom>
          <a:noFill/>
          <a:ln>
            <a:noFill/>
          </a:ln>
          <a:extLst>
            <a:ext uri="{53640926-AAD7-44D8-BBD7-CCE9431645EC}">
              <a14:shadowObscured xmlns:a14="http://schemas.microsoft.com/office/drawing/2010/main"/>
            </a:ext>
          </a:extLst>
        </p:spPr>
      </p:pic>
      <p:pic>
        <p:nvPicPr>
          <p:cNvPr id="11" name="Grafik 10" descr="Ein Bild, das Text, Screenshot, Schrift enthält.&#10;&#10;Automatisch generierte Beschreibung">
            <a:extLst>
              <a:ext uri="{FF2B5EF4-FFF2-40B4-BE49-F238E27FC236}">
                <a16:creationId xmlns:a16="http://schemas.microsoft.com/office/drawing/2014/main" id="{79B2F2A7-915D-85E3-1C2F-8878826B545A}"/>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199373" y="2837187"/>
            <a:ext cx="7355893" cy="3519163"/>
          </a:xfrm>
          <a:prstGeom prst="rect">
            <a:avLst/>
          </a:prstGeom>
        </p:spPr>
      </p:pic>
      <p:pic>
        <p:nvPicPr>
          <p:cNvPr id="9" name="Grafik 8" descr="Ein Bild, das Text, Zahl, Rechteck, Schwarzweiß enthält.&#10;&#10;Automatisch generierte Beschreibung">
            <a:extLst>
              <a:ext uri="{FF2B5EF4-FFF2-40B4-BE49-F238E27FC236}">
                <a16:creationId xmlns:a16="http://schemas.microsoft.com/office/drawing/2014/main" id="{69AAC112-4458-74BD-03EB-84A0142D94F8}"/>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164233" y="1247930"/>
            <a:ext cx="1320986" cy="1789183"/>
          </a:xfrm>
          <a:prstGeom prst="rect">
            <a:avLst/>
          </a:prstGeom>
        </p:spPr>
      </p:pic>
    </p:spTree>
    <p:extLst>
      <p:ext uri="{BB962C8B-B14F-4D97-AF65-F5344CB8AC3E}">
        <p14:creationId xmlns:p14="http://schemas.microsoft.com/office/powerpoint/2010/main" val="264135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54034"/>
            <a:ext cx="10515600" cy="4922929"/>
          </a:xfrm>
        </p:spPr>
        <p:txBody>
          <a:bodyPr>
            <a:normAutofit/>
          </a:bodyPr>
          <a:lstStyle/>
          <a:p>
            <a:pPr marL="0" indent="0" algn="ctr">
              <a:buNone/>
            </a:pPr>
            <a:r>
              <a:rPr lang="de-CH" sz="3600">
                <a:latin typeface="Comic Sans MS" panose="030F0702030302020204" pitchFamily="66" charset="0"/>
              </a:rPr>
              <a:t>Personale Kompetenzen</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6" name="Grafik 5"/>
          <p:cNvPicPr>
            <a:picLocks noChangeAspect="1"/>
          </p:cNvPicPr>
          <p:nvPr/>
        </p:nvPicPr>
        <p:blipFill>
          <a:blip r:embed="rId2"/>
          <a:stretch>
            <a:fillRect/>
          </a:stretch>
        </p:blipFill>
        <p:spPr>
          <a:xfrm>
            <a:off x="2865172" y="1903215"/>
            <a:ext cx="6461656" cy="4113069"/>
          </a:xfrm>
          <a:prstGeom prst="rect">
            <a:avLst/>
          </a:prstGeom>
        </p:spPr>
      </p:pic>
    </p:spTree>
    <p:extLst>
      <p:ext uri="{BB962C8B-B14F-4D97-AF65-F5344CB8AC3E}">
        <p14:creationId xmlns:p14="http://schemas.microsoft.com/office/powerpoint/2010/main" val="33754512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54034"/>
            <a:ext cx="10515600" cy="4922929"/>
          </a:xfrm>
        </p:spPr>
        <p:txBody>
          <a:bodyPr>
            <a:normAutofit/>
          </a:bodyPr>
          <a:lstStyle/>
          <a:p>
            <a:pPr marL="0" indent="0" algn="ctr">
              <a:buNone/>
            </a:pPr>
            <a:r>
              <a:rPr lang="de-CH" sz="3600">
                <a:latin typeface="Comic Sans MS" panose="030F0702030302020204" pitchFamily="66" charset="0"/>
              </a:rPr>
              <a:t>Soziale Kompetenzen</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2" name="Grafik 1"/>
          <p:cNvPicPr>
            <a:picLocks noChangeAspect="1"/>
          </p:cNvPicPr>
          <p:nvPr/>
        </p:nvPicPr>
        <p:blipFill>
          <a:blip r:embed="rId2"/>
          <a:stretch>
            <a:fillRect/>
          </a:stretch>
        </p:blipFill>
        <p:spPr>
          <a:xfrm>
            <a:off x="3485136" y="2091811"/>
            <a:ext cx="5221727" cy="4002885"/>
          </a:xfrm>
          <a:prstGeom prst="rect">
            <a:avLst/>
          </a:prstGeom>
        </p:spPr>
      </p:pic>
    </p:spTree>
    <p:extLst>
      <p:ext uri="{BB962C8B-B14F-4D97-AF65-F5344CB8AC3E}">
        <p14:creationId xmlns:p14="http://schemas.microsoft.com/office/powerpoint/2010/main" val="3179267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838200" y="1254034"/>
            <a:ext cx="10515600" cy="4922929"/>
          </a:xfrm>
        </p:spPr>
        <p:txBody>
          <a:bodyPr>
            <a:normAutofit/>
          </a:bodyPr>
          <a:lstStyle/>
          <a:p>
            <a:pPr marL="0" indent="0" algn="ctr">
              <a:buNone/>
            </a:pPr>
            <a:r>
              <a:rPr lang="de-CH" sz="3600">
                <a:latin typeface="Comic Sans MS" panose="030F0702030302020204" pitchFamily="66" charset="0"/>
              </a:rPr>
              <a:t>Methodische Kompetenzen</a:t>
            </a:r>
          </a:p>
        </p:txBody>
      </p:sp>
      <p:sp>
        <p:nvSpPr>
          <p:cNvPr id="5" name="Fußzeilenplatzhalter 4"/>
          <p:cNvSpPr>
            <a:spLocks noGrp="1"/>
          </p:cNvSpPr>
          <p:nvPr>
            <p:ph type="ftr" sz="quarter" idx="11"/>
          </p:nvPr>
        </p:nvSpPr>
        <p:spPr/>
        <p:txBody>
          <a:bodyPr/>
          <a:lstStyle/>
          <a:p>
            <a:r>
              <a:rPr lang="de-CH"/>
              <a:t>Informationsabend Primarschule Galgenen</a:t>
            </a:r>
            <a:endParaRPr lang="de-DE"/>
          </a:p>
        </p:txBody>
      </p:sp>
      <p:pic>
        <p:nvPicPr>
          <p:cNvPr id="4" name="Grafik 3" descr="Ein Bild, das Cartoon, Clipart, Animierter Cartoon, Animation enthält.&#10;&#10;Automatisch generierte Beschreibung">
            <a:extLst>
              <a:ext uri="{FF2B5EF4-FFF2-40B4-BE49-F238E27FC236}">
                <a16:creationId xmlns:a16="http://schemas.microsoft.com/office/drawing/2014/main" id="{6C876866-2F3B-9666-67E4-A906AD328891}"/>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171069" y="2131419"/>
            <a:ext cx="5849861" cy="3911446"/>
          </a:xfrm>
          <a:prstGeom prst="rect">
            <a:avLst/>
          </a:prstGeom>
        </p:spPr>
      </p:pic>
    </p:spTree>
    <p:extLst>
      <p:ext uri="{BB962C8B-B14F-4D97-AF65-F5344CB8AC3E}">
        <p14:creationId xmlns:p14="http://schemas.microsoft.com/office/powerpoint/2010/main" val="36144100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a:extLst>
              <a:ext uri="{FF2B5EF4-FFF2-40B4-BE49-F238E27FC236}">
                <a16:creationId xmlns:a16="http://schemas.microsoft.com/office/drawing/2014/main" id="{6A5456DD-6A35-265E-1FE6-3CB7F25761BF}"/>
              </a:ext>
            </a:extLst>
          </p:cNvPr>
          <p:cNvSpPr>
            <a:spLocks noGrp="1"/>
          </p:cNvSpPr>
          <p:nvPr>
            <p:ph type="ftr" sz="quarter" idx="11"/>
          </p:nvPr>
        </p:nvSpPr>
        <p:spPr/>
        <p:txBody>
          <a:bodyPr/>
          <a:lstStyle/>
          <a:p>
            <a:r>
              <a:rPr lang="de-CH"/>
              <a:t>Informationsabend Primarschule Galgenen</a:t>
            </a:r>
            <a:endParaRPr lang="de-DE"/>
          </a:p>
        </p:txBody>
      </p:sp>
      <p:sp>
        <p:nvSpPr>
          <p:cNvPr id="6" name="Textfeld 5">
            <a:extLst>
              <a:ext uri="{FF2B5EF4-FFF2-40B4-BE49-F238E27FC236}">
                <a16:creationId xmlns:a16="http://schemas.microsoft.com/office/drawing/2014/main" id="{6B8F388E-AFB8-8010-87CC-23CA05A020F7}"/>
              </a:ext>
            </a:extLst>
          </p:cNvPr>
          <p:cNvSpPr txBox="1"/>
          <p:nvPr/>
        </p:nvSpPr>
        <p:spPr>
          <a:xfrm>
            <a:off x="-354646" y="663011"/>
            <a:ext cx="10920662" cy="615553"/>
          </a:xfrm>
          <a:prstGeom prst="rect">
            <a:avLst/>
          </a:prstGeom>
          <a:noFill/>
        </p:spPr>
        <p:txBody>
          <a:bodyPr wrap="square" rtlCol="0">
            <a:spAutoFit/>
          </a:bodyPr>
          <a:lstStyle/>
          <a:p>
            <a:pPr algn="ctr"/>
            <a:r>
              <a:rPr lang="de-CH" sz="3400">
                <a:latin typeface="Comic Sans MS" panose="030F0702030302020204" pitchFamily="66" charset="0"/>
              </a:rPr>
              <a:t>Entwicklungsorientierte Zugänge</a:t>
            </a:r>
          </a:p>
        </p:txBody>
      </p:sp>
      <p:pic>
        <p:nvPicPr>
          <p:cNvPr id="8" name="Grafik 7" descr="Ein Bild, das Text, Blume enthält.&#10;&#10;Automatisch generierte Beschreibung">
            <a:extLst>
              <a:ext uri="{FF2B5EF4-FFF2-40B4-BE49-F238E27FC236}">
                <a16:creationId xmlns:a16="http://schemas.microsoft.com/office/drawing/2014/main" id="{6361A8CF-7DE6-3233-5D2E-B759325D85CA}"/>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209800" y="1375628"/>
            <a:ext cx="7247338" cy="4890361"/>
          </a:xfrm>
          <a:prstGeom prst="rect">
            <a:avLst/>
          </a:prstGeom>
        </p:spPr>
      </p:pic>
    </p:spTree>
    <p:extLst>
      <p:ext uri="{BB962C8B-B14F-4D97-AF65-F5344CB8AC3E}">
        <p14:creationId xmlns:p14="http://schemas.microsoft.com/office/powerpoint/2010/main" val="2865971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enutzerdefiniertes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D7EC095C836524C9E125C72A4248FBB" ma:contentTypeVersion="18" ma:contentTypeDescription="Ein neues Dokument erstellen." ma:contentTypeScope="" ma:versionID="7c233374f044d2b00da05381fee537ec">
  <xsd:schema xmlns:xsd="http://www.w3.org/2001/XMLSchema" xmlns:xs="http://www.w3.org/2001/XMLSchema" xmlns:p="http://schemas.microsoft.com/office/2006/metadata/properties" xmlns:ns1="http://schemas.microsoft.com/sharepoint/v3" xmlns:ns2="dd7a1401-eb67-4f27-8132-65cdb5b01b1a" xmlns:ns3="e4eb832a-526c-43e6-b900-883dc2219d53" targetNamespace="http://schemas.microsoft.com/office/2006/metadata/properties" ma:root="true" ma:fieldsID="e358ae93c9c023f268c5c3717f3e830e" ns1:_="" ns2:_="" ns3:_="">
    <xsd:import namespace="http://schemas.microsoft.com/sharepoint/v3"/>
    <xsd:import namespace="dd7a1401-eb67-4f27-8132-65cdb5b01b1a"/>
    <xsd:import namespace="e4eb832a-526c-43e6-b900-883dc2219d53"/>
    <xsd:element name="properties">
      <xsd:complexType>
        <xsd:sequence>
          <xsd:element name="documentManagement">
            <xsd:complexType>
              <xsd:all>
                <xsd:element ref="ns1:PublishingStartDate" minOccurs="0"/>
                <xsd:element ref="ns1:PublishingExpirationDate" minOccurs="0"/>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GenerationTime" minOccurs="0"/>
                <xsd:element ref="ns3:MediaServiceEventHashCode" minOccurs="0"/>
                <xsd:element ref="ns3:MediaServiceAutoKeyPoints" minOccurs="0"/>
                <xsd:element ref="ns3:MediaServiceKeyPoints" minOccurs="0"/>
                <xsd:element ref="ns3:lcf76f155ced4ddcb4097134ff3c332f" minOccurs="0"/>
                <xsd:element ref="ns2:TaxCatchAll" minOccurs="0"/>
                <xsd:element ref="ns3:MediaLengthInSeconds" minOccurs="0"/>
                <xsd:element ref="ns3:MediaServiceObjectDetectorVersions"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Geplantes Startdatum" ma:description="Geplantes Startdatum ist eine Websitespalte, die über das Feature zum Veröffentlichen erstellt wird. Es wird zur Angabe des Datums und der Uhrzeit verwendet, wann diese Seite Besuchern zum ersten Mal angezeigt wird." ma:internalName="PublishingStartDate">
      <xsd:simpleType>
        <xsd:restriction base="dms:Unknown"/>
      </xsd:simpleType>
    </xsd:element>
    <xsd:element name="PublishingExpirationDate" ma:index="9" nillable="true" ma:displayName="Geplantes Enddatum" ma:description="Geplantes Enddatum ist eine Websitespalte, die über das Feature zum Veröffentlichen erstellt wird. Es wird zur Angabe des Datums und der Uhrzeit verwendet, wann diese Seite Besuchern nicht mehr angezeigt wird."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d7a1401-eb67-4f27-8132-65cdb5b01b1a" elementFormDefault="qualified">
    <xsd:import namespace="http://schemas.microsoft.com/office/2006/documentManagement/types"/>
    <xsd:import namespace="http://schemas.microsoft.com/office/infopath/2007/PartnerControls"/>
    <xsd:element name="SharedWithUsers" ma:index="10" nillable="true" ma:displayName="Freigegeben für"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Freigegeben für - Details" ma:description="" ma:internalName="SharedWithDetails" ma:readOnly="true">
      <xsd:simpleType>
        <xsd:restriction base="dms:Note">
          <xsd:maxLength value="255"/>
        </xsd:restriction>
      </xsd:simpleType>
    </xsd:element>
    <xsd:element name="TaxCatchAll" ma:index="23" nillable="true" ma:displayName="Taxonomy Catch All Column" ma:hidden="true" ma:list="{19b370b9-4b91-4118-bb9c-80a402a1adf7}" ma:internalName="TaxCatchAll" ma:showField="CatchAllData" ma:web="dd7a1401-eb67-4f27-8132-65cdb5b01b1a">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4eb832a-526c-43e6-b900-883dc2219d53"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2" nillable="true" ma:taxonomy="true" ma:internalName="lcf76f155ced4ddcb4097134ff3c332f" ma:taxonomyFieldName="MediaServiceImageTags" ma:displayName="Bildmarkierungen" ma:readOnly="false" ma:fieldId="{5cf76f15-5ced-4ddc-b409-7134ff3c332f}" ma:taxonomyMulti="true" ma:sspId="bdcf871a-99d5-4c9e-a46e-35edb8549ee6" ma:termSetId="09814cd3-568e-fe90-9814-8d621ff8fb84" ma:anchorId="fba54fb3-c3e1-fe81-a776-ca4b69148c4d" ma:open="true" ma:isKeyword="false">
      <xsd:complexType>
        <xsd:sequence>
          <xsd:element ref="pc:Terms" minOccurs="0" maxOccurs="1"/>
        </xsd:sequence>
      </xsd:complexType>
    </xsd:element>
    <xsd:element name="MediaLengthInSeconds" ma:index="24" nillable="true" ma:displayName="MediaLengthInSeconds" ma:hidden="true" ma:internalName="MediaLengthInSeconds" ma:readOnly="true">
      <xsd:simpleType>
        <xsd:restriction base="dms:Unknown"/>
      </xsd:simpleType>
    </xsd:element>
    <xsd:element name="MediaServiceObjectDetectorVersions" ma:index="25" nillable="true" ma:displayName="MediaServiceObjectDetectorVersions" ma:hidden="true" ma:indexed="true" ma:internalName="MediaServiceObjectDetectorVersions" ma:readOnly="true">
      <xsd:simpleType>
        <xsd:restriction base="dms:Text"/>
      </xsd:simpleType>
    </xsd:element>
    <xsd:element name="MediaServiceLocation" ma:index="26"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TaxCatchAll xmlns="dd7a1401-eb67-4f27-8132-65cdb5b01b1a" xsi:nil="true"/>
    <lcf76f155ced4ddcb4097134ff3c332f xmlns="e4eb832a-526c-43e6-b900-883dc2219d53">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787C1F0-AFDC-4E0A-A020-6F3045BB7ED6}">
  <ds:schemaRefs>
    <ds:schemaRef ds:uri="dd7a1401-eb67-4f27-8132-65cdb5b01b1a"/>
    <ds:schemaRef ds:uri="e4eb832a-526c-43e6-b900-883dc2219d5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3306A12-4833-49CB-B5EC-04759E757B5C}">
  <ds:schemaRefs>
    <ds:schemaRef ds:uri="http://schemas.microsoft.com/sharepoint/v3/contenttype/forms"/>
  </ds:schemaRefs>
</ds:datastoreItem>
</file>

<file path=customXml/itemProps3.xml><?xml version="1.0" encoding="utf-8"?>
<ds:datastoreItem xmlns:ds="http://schemas.openxmlformats.org/officeDocument/2006/customXml" ds:itemID="{6B07553E-2FB2-4565-A715-6C8DAA1CF44A}">
  <ds:schemaRefs>
    <ds:schemaRef ds:uri="dd7a1401-eb67-4f27-8132-65cdb5b01b1a"/>
    <ds:schemaRef ds:uri="e4eb832a-526c-43e6-b900-883dc2219d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microsoft.com/sharepoint/v3"/>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26</Slides>
  <Notes>14</Notes>
  <HiddenSlides>0</HiddenSlide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vt:lpstr>
      <vt:lpstr>Benutzerdefiniertes Design</vt:lpstr>
      <vt:lpstr>  Informationsabend Primarschule Galgenen</vt:lpstr>
      <vt:lpstr>Kindergarten Tischmacherhof</vt:lpstr>
      <vt:lpstr>Kindergarten Büel</vt:lpstr>
      <vt:lpstr>           Kindergartenvorbereitung</vt:lpstr>
      <vt:lpstr>Lehrplan 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     </vt:lpstr>
      <vt:lpstr>  </vt:lpstr>
      <vt:lpstr>     </vt:lpstr>
      <vt:lpst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SLB</dc:creator>
  <cp:revision>1</cp:revision>
  <cp:lastPrinted>2020-01-17T15:47:39Z</cp:lastPrinted>
  <dcterms:modified xsi:type="dcterms:W3CDTF">2023-12-07T09:54:15Z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0x010100DD7EC095C836524C9E125C72A4248FBB</vt:lpwstr>
  </property>
  <property fmtid="{D5CDD505-2E9C-101B-9397-08002B2CF9AE}" pid="3" name="MediaServiceImageTags">
    <vt:lpwstr/>
  </property>
</Properties>
</file>