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5"/>
  </p:notesMasterIdLst>
  <p:handoutMasterIdLst>
    <p:handoutMasterId r:id="rId16"/>
  </p:handoutMasterIdLst>
  <p:sldIdLst>
    <p:sldId id="269" r:id="rId5"/>
    <p:sldId id="270" r:id="rId6"/>
    <p:sldId id="276" r:id="rId7"/>
    <p:sldId id="283" r:id="rId8"/>
    <p:sldId id="272" r:id="rId9"/>
    <p:sldId id="273" r:id="rId10"/>
    <p:sldId id="281" r:id="rId11"/>
    <p:sldId id="282" r:id="rId12"/>
    <p:sldId id="286" r:id="rId13"/>
    <p:sldId id="285"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02A9ABB0-61D8-477D-B22E-F34635C9B5F5}">
          <p14:sldIdLst>
            <p14:sldId id="269"/>
            <p14:sldId id="270"/>
            <p14:sldId id="276"/>
            <p14:sldId id="283"/>
            <p14:sldId id="272"/>
            <p14:sldId id="273"/>
            <p14:sldId id="281"/>
            <p14:sldId id="282"/>
            <p14:sldId id="286"/>
          </p14:sldIdLst>
        </p14:section>
        <p14:section name="Abschnitt ohne Titel" id="{5CCE588C-B5C6-4700-9F6A-0BC7095FC963}">
          <p14:sldIdLst>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27F9D2-29EC-10A4-6D1D-A427D46F8D8E}" v="2" dt="2024-01-18T09:12:37.669"/>
    <p1510:client id="{2359819D-99BD-BFFB-4ACC-E53044142457}" v="154" dt="2024-01-18T12:15:18.282"/>
    <p1510:client id="{3957CCFE-7248-424C-AE77-78696F3B8F48}" v="104" dt="2024-01-18T09:26:42.711"/>
    <p1510:client id="{ADCAF434-661C-D56E-1438-A716F449BB0A}" v="1" dt="2024-01-17T10:17:14.303"/>
    <p1510:client id="{B90C1210-649E-DBC1-8E80-8038C69FA1E9}" v="23" dt="2024-01-18T09:10:35.068"/>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FF6E8"/>
          </a:solidFill>
        </a:fill>
      </a:tcStyle>
    </a:wholeTbl>
    <a:band1H>
      <a:tcStyle>
        <a:tcBdr/>
        <a:fill>
          <a:solidFill>
            <a:srgbClr val="DEECCE"/>
          </a:solidFill>
        </a:fill>
      </a:tcStyle>
    </a:band1H>
    <a:band2H>
      <a:tcStyle>
        <a:tcBdr/>
      </a:tcStyle>
    </a:band2H>
    <a:band1V>
      <a:tcStyle>
        <a:tcBdr/>
        <a:fill>
          <a:solidFill>
            <a:srgbClr val="DEECCE"/>
          </a:solidFill>
        </a:fill>
      </a:tcStyle>
    </a:band1V>
    <a:band2V>
      <a:tcStyle>
        <a:tcBdr/>
      </a:tcStyle>
    </a:band2V>
    <a:lastCol>
      <a:tcTxStyle b="on">
        <a:font>
          <a:latin typeface="+mn-lt"/>
          <a:ea typeface="+mn-ea"/>
          <a:cs typeface="+mn-cs"/>
        </a:font>
        <a:srgbClr val="FFFFFF"/>
      </a:tcTxStyle>
      <a:tcStyle>
        <a:tcBdr/>
        <a:fill>
          <a:solidFill>
            <a:srgbClr val="99CB38"/>
          </a:solidFill>
        </a:fill>
      </a:tcStyle>
    </a:lastCol>
    <a:firstCol>
      <a:tcTxStyle b="on">
        <a:font>
          <a:latin typeface="+mn-lt"/>
          <a:ea typeface="+mn-ea"/>
          <a:cs typeface="+mn-cs"/>
        </a:font>
        <a:srgbClr val="FFFFFF"/>
      </a:tcTxStyle>
      <a:tcStyle>
        <a:tcBdr/>
        <a:fill>
          <a:solidFill>
            <a:srgbClr val="99CB38"/>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99CB38"/>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99CB38"/>
          </a:solidFill>
        </a:fill>
      </a:tcStyle>
    </a:firstRow>
  </a:tblStyle>
  <a:tblStyle styleId="{21E4AEA4-8DFA-4A89-87EB-49C32662AFE0}"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F0E8"/>
          </a:solidFill>
        </a:fill>
      </a:tcStyle>
    </a:wholeTbl>
    <a:band1H>
      <a:tcStyle>
        <a:tcBdr/>
        <a:fill>
          <a:solidFill>
            <a:srgbClr val="D3E1CE"/>
          </a:solidFill>
        </a:fill>
      </a:tcStyle>
    </a:band1H>
    <a:band2H>
      <a:tcStyle>
        <a:tcBdr/>
      </a:tcStyle>
    </a:band2H>
    <a:band1V>
      <a:tcStyle>
        <a:tcBdr/>
        <a:fill>
          <a:solidFill>
            <a:srgbClr val="D3E1CE"/>
          </a:solidFill>
        </a:fill>
      </a:tcStyle>
    </a:band1V>
    <a:band2V>
      <a:tcStyle>
        <a:tcBdr/>
      </a:tcStyle>
    </a:band2V>
    <a:lastCol>
      <a:tcTxStyle b="on">
        <a:font>
          <a:latin typeface="+mn-lt"/>
          <a:ea typeface="+mn-ea"/>
          <a:cs typeface="+mn-cs"/>
        </a:font>
        <a:srgbClr val="FFFFFF"/>
      </a:tcTxStyle>
      <a:tcStyle>
        <a:tcBdr/>
        <a:fill>
          <a:solidFill>
            <a:srgbClr val="63A537"/>
          </a:solidFill>
        </a:fill>
      </a:tcStyle>
    </a:lastCol>
    <a:firstCol>
      <a:tcTxStyle b="on">
        <a:font>
          <a:latin typeface="+mn-lt"/>
          <a:ea typeface="+mn-ea"/>
          <a:cs typeface="+mn-cs"/>
        </a:font>
        <a:srgbClr val="FFFFFF"/>
      </a:tcTxStyle>
      <a:tcStyle>
        <a:tcBdr/>
        <a:fill>
          <a:solidFill>
            <a:srgbClr val="63A537"/>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63A537"/>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63A537"/>
          </a:solidFill>
        </a:fill>
      </a:tcStyle>
    </a:firstRow>
  </a:tblStyle>
  <a:tblStyle styleId="{3B4B98B0-60AC-42C2-AFA5-B58CD77FA1E5}" styleName="">
    <a:wholeTbl>
      <a:tcTxStyle>
        <a:font>
          <a:latin typeface="+mn-lt"/>
          <a:ea typeface="+mn-ea"/>
          <a:cs typeface="+mn-cs"/>
        </a:font>
        <a:srgbClr val="000000"/>
      </a:tcTxStyle>
      <a:tcStyle>
        <a:tcBdr>
          <a:top>
            <a:ln w="12701" cap="flat" cmpd="sng" algn="ctr">
              <a:solidFill>
                <a:srgbClr val="99CB38"/>
              </a:solidFill>
              <a:prstDash val="solid"/>
              <a:round/>
              <a:headEnd type="none" w="med" len="med"/>
              <a:tailEnd type="none" w="med" len="med"/>
            </a:ln>
          </a:top>
          <a:bottom>
            <a:ln w="12701" cap="flat" cmpd="sng" algn="ctr">
              <a:solidFill>
                <a:srgbClr val="99CB38"/>
              </a:solidFill>
              <a:prstDash val="solid"/>
              <a:round/>
              <a:headEnd type="none" w="med" len="med"/>
              <a:tailEnd type="none" w="med" len="med"/>
            </a:ln>
          </a:bottom>
        </a:tcBdr>
      </a:tcStyle>
    </a:wholeTbl>
    <a:band1H>
      <a:tcStyle>
        <a:tcBdr/>
        <a:fill>
          <a:solidFill>
            <a:srgbClr val="99CB38"/>
          </a:solidFill>
        </a:fill>
      </a:tcStyle>
    </a:band1H>
    <a:band2H>
      <a:tcStyle>
        <a:tcBdr/>
      </a:tcStyle>
    </a:band2H>
    <a:band1V>
      <a:tcStyle>
        <a:tcBdr/>
        <a:fill>
          <a:solidFill>
            <a:srgbClr val="99CB38"/>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12701" cap="flat" cmpd="sng" algn="ctr">
              <a:solidFill>
                <a:srgbClr val="99CB38"/>
              </a:solidFill>
              <a:prstDash val="solid"/>
              <a:round/>
              <a:headEnd type="none" w="med" len="med"/>
              <a:tailEnd type="none" w="med" len="med"/>
            </a:ln>
          </a:top>
        </a:tcBdr>
      </a:tcStyle>
    </a:lastRow>
    <a:firstRow>
      <a:tcTxStyle b="on">
        <a:font>
          <a:latin typeface=""/>
          <a:ea typeface=""/>
          <a:cs typeface=""/>
        </a:font>
      </a:tcTxStyle>
      <a:tcStyle>
        <a:tcBdr>
          <a:bottom>
            <a:ln w="12701" cap="flat" cmpd="sng" algn="ctr">
              <a:solidFill>
                <a:srgbClr val="99CB38"/>
              </a:solidFill>
              <a:prstDash val="solid"/>
              <a:round/>
              <a:headEnd type="none" w="med" len="med"/>
              <a:tailEnd type="none" w="med" len="med"/>
            </a:ln>
          </a:bottom>
        </a:tcBdr>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01"/>
    <p:restoredTop sz="85034"/>
  </p:normalViewPr>
  <p:slideViewPr>
    <p:cSldViewPr snapToGrid="0">
      <p:cViewPr varScale="1">
        <p:scale>
          <a:sx n="108" d="100"/>
          <a:sy n="108" d="100"/>
        </p:scale>
        <p:origin x="17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7F9807-534E-49C3-A2AE-16F14F645BF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de-DE"/>
        </a:p>
      </dgm:t>
    </dgm:pt>
    <dgm:pt modelId="{704D1650-8EF7-4C54-BC09-DE6C30657F1D}" type="pres">
      <dgm:prSet presAssocID="{857F9807-534E-49C3-A2AE-16F14F645BF6}" presName="hierChild1" presStyleCnt="0">
        <dgm:presLayoutVars>
          <dgm:chPref val="1"/>
          <dgm:dir/>
          <dgm:animOne val="branch"/>
          <dgm:animLvl val="lvl"/>
          <dgm:resizeHandles/>
        </dgm:presLayoutVars>
      </dgm:prSet>
      <dgm:spPr/>
    </dgm:pt>
  </dgm:ptLst>
  <dgm:cxnLst>
    <dgm:cxn modelId="{8DD5AC4C-22BD-480F-8F0E-DEAD4AFF9BC1}" type="presOf" srcId="{857F9807-534E-49C3-A2AE-16F14F645BF6}" destId="{704D1650-8EF7-4C54-BC09-DE6C30657F1D}" srcOrd="0"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EB9565-D6EF-4786-BED7-20CC4B399351}" type="doc">
      <dgm:prSet loTypeId="urn:microsoft.com/office/officeart/2005/8/layout/hierarchy1" loCatId="hierarchy" qsTypeId="urn:microsoft.com/office/officeart/2005/8/quickstyle/3d4" qsCatId="3D" csTypeId="urn:microsoft.com/office/officeart/2005/8/colors/accent6_3" csCatId="accent6" phldr="1"/>
      <dgm:spPr/>
      <dgm:t>
        <a:bodyPr/>
        <a:lstStyle/>
        <a:p>
          <a:endParaRPr lang="de-DE"/>
        </a:p>
      </dgm:t>
    </dgm:pt>
    <dgm:pt modelId="{1079AF42-0FCB-4EFA-AAAB-A2B57595B58F}">
      <dgm:prSet phldrT="[Text]" custT="1"/>
      <dgm:spPr/>
      <dgm:t>
        <a:bodyPr/>
        <a:lstStyle/>
        <a:p>
          <a:r>
            <a:rPr lang="de-DE" sz="1600"/>
            <a:t>Rektorat</a:t>
          </a:r>
        </a:p>
        <a:p>
          <a:r>
            <a:rPr lang="de-DE" sz="1600"/>
            <a:t>Frau Meyer</a:t>
          </a:r>
        </a:p>
      </dgm:t>
    </dgm:pt>
    <dgm:pt modelId="{29C764A9-5C18-4E87-AECA-CE653849D8B7}" type="parTrans" cxnId="{2ACCFFF2-77BC-42A2-AF10-39CFD34C0E9C}">
      <dgm:prSet/>
      <dgm:spPr/>
      <dgm:t>
        <a:bodyPr/>
        <a:lstStyle/>
        <a:p>
          <a:endParaRPr lang="de-DE"/>
        </a:p>
      </dgm:t>
    </dgm:pt>
    <dgm:pt modelId="{76B9275B-0F8C-4B30-AFCC-B7CF456C9CCC}" type="sibTrans" cxnId="{2ACCFFF2-77BC-42A2-AF10-39CFD34C0E9C}">
      <dgm:prSet/>
      <dgm:spPr/>
      <dgm:t>
        <a:bodyPr/>
        <a:lstStyle/>
        <a:p>
          <a:endParaRPr lang="de-DE"/>
        </a:p>
      </dgm:t>
    </dgm:pt>
    <dgm:pt modelId="{8C77BD72-2DDA-4DB6-ACEA-0D46AF12F41F}">
      <dgm:prSet phldrT="[Text]" custT="1"/>
      <dgm:spPr/>
      <dgm:t>
        <a:bodyPr/>
        <a:lstStyle/>
        <a:p>
          <a:r>
            <a:rPr lang="de-DE" sz="1600" dirty="0"/>
            <a:t>1.-6. Klasse</a:t>
          </a:r>
        </a:p>
      </dgm:t>
    </dgm:pt>
    <dgm:pt modelId="{0223E927-D01D-48EA-B4F7-340C5206164D}" type="parTrans" cxnId="{15CCDDDD-95FF-4ABF-8DB3-BACF20F62C07}">
      <dgm:prSet/>
      <dgm:spPr/>
      <dgm:t>
        <a:bodyPr/>
        <a:lstStyle/>
        <a:p>
          <a:endParaRPr lang="de-DE"/>
        </a:p>
      </dgm:t>
    </dgm:pt>
    <dgm:pt modelId="{5CB724C8-0562-4ABD-B65E-BD098DBC3C31}" type="sibTrans" cxnId="{15CCDDDD-95FF-4ABF-8DB3-BACF20F62C07}">
      <dgm:prSet/>
      <dgm:spPr/>
      <dgm:t>
        <a:bodyPr/>
        <a:lstStyle/>
        <a:p>
          <a:endParaRPr lang="de-DE"/>
        </a:p>
      </dgm:t>
    </dgm:pt>
    <dgm:pt modelId="{199FA058-F48F-4E2A-B49F-1885B8BAF133}">
      <dgm:prSet phldrT="[Text]" custT="1"/>
      <dgm:spPr/>
      <dgm:t>
        <a:bodyPr/>
        <a:lstStyle/>
        <a:p>
          <a:pPr rtl="0"/>
          <a:r>
            <a:rPr lang="de-DE" sz="1400" dirty="0"/>
            <a:t>Schulleitung </a:t>
          </a:r>
          <a:r>
            <a:rPr lang="de-DE" sz="1400" dirty="0" err="1"/>
            <a:t>Büel</a:t>
          </a:r>
          <a:r>
            <a:rPr lang="de-DE" sz="1400" dirty="0"/>
            <a:t> </a:t>
          </a:r>
          <a:r>
            <a:rPr lang="de-DE" sz="1600" dirty="0"/>
            <a:t>Frau Landolt</a:t>
          </a:r>
        </a:p>
      </dgm:t>
    </dgm:pt>
    <dgm:pt modelId="{8274F2FB-ED46-440A-86E2-6E08D44C492E}" type="parTrans" cxnId="{A9FFD1FC-4215-4FD0-92EF-57A378825207}">
      <dgm:prSet/>
      <dgm:spPr/>
      <dgm:t>
        <a:bodyPr/>
        <a:lstStyle/>
        <a:p>
          <a:endParaRPr lang="de-DE"/>
        </a:p>
      </dgm:t>
    </dgm:pt>
    <dgm:pt modelId="{E04E5E9B-E0ED-4550-B1A9-C9891807A5A9}" type="sibTrans" cxnId="{A9FFD1FC-4215-4FD0-92EF-57A378825207}">
      <dgm:prSet/>
      <dgm:spPr/>
      <dgm:t>
        <a:bodyPr/>
        <a:lstStyle/>
        <a:p>
          <a:endParaRPr lang="de-DE"/>
        </a:p>
      </dgm:t>
    </dgm:pt>
    <dgm:pt modelId="{F71EBD25-C731-4FD7-8296-B43AFE171C90}">
      <dgm:prSet phldrT="[Text]" custT="1"/>
      <dgm:spPr/>
      <dgm:t>
        <a:bodyPr/>
        <a:lstStyle/>
        <a:p>
          <a:r>
            <a:rPr lang="de-DE" sz="1600" dirty="0"/>
            <a:t>Kindergarten bis 6. Klasse</a:t>
          </a:r>
        </a:p>
      </dgm:t>
    </dgm:pt>
    <dgm:pt modelId="{31AFC878-6EDA-42BB-8B05-5CBE6C9D44EE}" type="parTrans" cxnId="{F2D673C1-9B14-418E-B59A-2F80E27B1CDC}">
      <dgm:prSet/>
      <dgm:spPr/>
      <dgm:t>
        <a:bodyPr/>
        <a:lstStyle/>
        <a:p>
          <a:endParaRPr lang="de-DE"/>
        </a:p>
      </dgm:t>
    </dgm:pt>
    <dgm:pt modelId="{30DC23C2-5C61-4D07-A40B-88B950ACDB5D}" type="sibTrans" cxnId="{F2D673C1-9B14-418E-B59A-2F80E27B1CDC}">
      <dgm:prSet/>
      <dgm:spPr/>
      <dgm:t>
        <a:bodyPr/>
        <a:lstStyle/>
        <a:p>
          <a:endParaRPr lang="de-DE"/>
        </a:p>
      </dgm:t>
    </dgm:pt>
    <dgm:pt modelId="{31608E1A-980F-4E6B-85C3-DFF6FABB0571}">
      <dgm:prSet phldrT="[Text]" custT="1"/>
      <dgm:spPr/>
      <dgm:t>
        <a:bodyPr/>
        <a:lstStyle/>
        <a:p>
          <a:r>
            <a:rPr lang="de-DE" sz="1600"/>
            <a:t>Schulverwaltung</a:t>
          </a:r>
        </a:p>
        <a:p>
          <a:r>
            <a:rPr lang="de-DE" sz="1600">
              <a:latin typeface="Calibri Light" panose="020F0302020204030204"/>
            </a:rPr>
            <a:t>Frau</a:t>
          </a:r>
          <a:r>
            <a:rPr lang="de-DE" sz="1600"/>
            <a:t> Brütsch</a:t>
          </a:r>
        </a:p>
      </dgm:t>
    </dgm:pt>
    <dgm:pt modelId="{4335DC1D-EE4A-47BB-B30B-0D1E6B363109}" type="parTrans" cxnId="{0609C215-F84E-413F-9479-814447AF82C9}">
      <dgm:prSet/>
      <dgm:spPr/>
      <dgm:t>
        <a:bodyPr/>
        <a:lstStyle/>
        <a:p>
          <a:endParaRPr lang="de-DE"/>
        </a:p>
      </dgm:t>
    </dgm:pt>
    <dgm:pt modelId="{D4DE6666-B832-47B3-93D7-3550FDA0BA4D}" type="sibTrans" cxnId="{0609C215-F84E-413F-9479-814447AF82C9}">
      <dgm:prSet/>
      <dgm:spPr/>
      <dgm:t>
        <a:bodyPr/>
        <a:lstStyle/>
        <a:p>
          <a:endParaRPr lang="de-DE"/>
        </a:p>
      </dgm:t>
    </dgm:pt>
    <dgm:pt modelId="{48F39ECD-E8A2-48B5-9FBC-3BBC9F4BBE46}">
      <dgm:prSet phldrT="[Text]" custT="1"/>
      <dgm:spPr/>
      <dgm:t>
        <a:bodyPr/>
        <a:lstStyle/>
        <a:p>
          <a:r>
            <a:rPr lang="de-DE" sz="1600"/>
            <a:t>Schulsozialarbeit</a:t>
          </a:r>
        </a:p>
        <a:p>
          <a:r>
            <a:rPr lang="de-DE" sz="1600"/>
            <a:t>Frau Kovacevic</a:t>
          </a:r>
        </a:p>
      </dgm:t>
    </dgm:pt>
    <dgm:pt modelId="{E5FF1DA0-15D7-46F4-86D0-060641471ECC}" type="parTrans" cxnId="{57BB6646-2B39-4197-A550-4F6378BCF6A8}">
      <dgm:prSet/>
      <dgm:spPr/>
      <dgm:t>
        <a:bodyPr/>
        <a:lstStyle/>
        <a:p>
          <a:endParaRPr lang="de-DE"/>
        </a:p>
      </dgm:t>
    </dgm:pt>
    <dgm:pt modelId="{6076EEFA-FC25-4C6F-A2E5-0665DDEA20F2}" type="sibTrans" cxnId="{57BB6646-2B39-4197-A550-4F6378BCF6A8}">
      <dgm:prSet/>
      <dgm:spPr/>
      <dgm:t>
        <a:bodyPr/>
        <a:lstStyle/>
        <a:p>
          <a:endParaRPr lang="de-DE"/>
        </a:p>
      </dgm:t>
    </dgm:pt>
    <dgm:pt modelId="{E2CFDE75-A30C-45FB-815F-6CFD945E2E29}">
      <dgm:prSet phldrT="[Text]" custT="1"/>
      <dgm:spPr/>
      <dgm:t>
        <a:bodyPr/>
        <a:lstStyle/>
        <a:p>
          <a:r>
            <a:rPr lang="de-DE" sz="1300" dirty="0"/>
            <a:t>Schulleitung Dorf </a:t>
          </a:r>
          <a:r>
            <a:rPr lang="de-DE" sz="1600" dirty="0"/>
            <a:t>Frau Meyer</a:t>
          </a:r>
        </a:p>
      </dgm:t>
    </dgm:pt>
    <dgm:pt modelId="{822896D5-6D49-4425-A6F5-5BBD7249090F}" type="parTrans" cxnId="{CCFAA20F-6067-4A03-BA93-41CB21F378B0}">
      <dgm:prSet/>
      <dgm:spPr/>
      <dgm:t>
        <a:bodyPr/>
        <a:lstStyle/>
        <a:p>
          <a:endParaRPr lang="de-DE"/>
        </a:p>
      </dgm:t>
    </dgm:pt>
    <dgm:pt modelId="{E0CCC585-6DEB-4022-8D3A-A25E3179833B}" type="sibTrans" cxnId="{CCFAA20F-6067-4A03-BA93-41CB21F378B0}">
      <dgm:prSet/>
      <dgm:spPr/>
      <dgm:t>
        <a:bodyPr/>
        <a:lstStyle/>
        <a:p>
          <a:endParaRPr lang="de-DE"/>
        </a:p>
      </dgm:t>
    </dgm:pt>
    <dgm:pt modelId="{7E5AB0BF-E133-4552-8068-C9ACC5A656DC}">
      <dgm:prSet phldrT="[Text]" custT="1"/>
      <dgm:spPr/>
      <dgm:t>
        <a:bodyPr/>
        <a:lstStyle/>
        <a:p>
          <a:r>
            <a:rPr lang="de-DE" sz="1600" dirty="0"/>
            <a:t>Schulhaus </a:t>
          </a:r>
          <a:r>
            <a:rPr lang="de-DE" sz="1300" dirty="0"/>
            <a:t>Dorf</a:t>
          </a:r>
        </a:p>
      </dgm:t>
    </dgm:pt>
    <dgm:pt modelId="{156B240E-8E34-4A6B-9A7E-FF5E294924E2}" type="parTrans" cxnId="{3E9B0B50-A0A8-4954-885E-2B1F773108EC}">
      <dgm:prSet/>
      <dgm:spPr/>
      <dgm:t>
        <a:bodyPr/>
        <a:lstStyle/>
        <a:p>
          <a:endParaRPr lang="de-DE"/>
        </a:p>
      </dgm:t>
    </dgm:pt>
    <dgm:pt modelId="{4B4C8228-AFA7-45BC-9B7E-3624CDE99E1F}" type="sibTrans" cxnId="{3E9B0B50-A0A8-4954-885E-2B1F773108EC}">
      <dgm:prSet/>
      <dgm:spPr/>
      <dgm:t>
        <a:bodyPr/>
        <a:lstStyle/>
        <a:p>
          <a:endParaRPr lang="de-DE"/>
        </a:p>
      </dgm:t>
    </dgm:pt>
    <dgm:pt modelId="{6B66C5E1-1B6F-4A45-9A4E-E1DAABFAE091}">
      <dgm:prSet phldrT="[Text]" custT="1"/>
      <dgm:spPr/>
      <dgm:t>
        <a:bodyPr/>
        <a:lstStyle/>
        <a:p>
          <a:r>
            <a:rPr lang="de-DE" sz="1600" dirty="0"/>
            <a:t>Schulhaus </a:t>
          </a:r>
          <a:r>
            <a:rPr lang="de-DE" sz="1300" dirty="0" err="1"/>
            <a:t>Büel</a:t>
          </a:r>
          <a:endParaRPr lang="de-DE" sz="1300" dirty="0"/>
        </a:p>
      </dgm:t>
    </dgm:pt>
    <dgm:pt modelId="{751D54F2-2520-4EA8-B37D-FA34C222FDA8}" type="parTrans" cxnId="{4ACBB292-66E6-4A8B-A612-B7D9EF9AAC1F}">
      <dgm:prSet/>
      <dgm:spPr/>
      <dgm:t>
        <a:bodyPr/>
        <a:lstStyle/>
        <a:p>
          <a:endParaRPr lang="de-DE"/>
        </a:p>
      </dgm:t>
    </dgm:pt>
    <dgm:pt modelId="{C2018E0C-F57F-49D9-8704-30AFBE28873A}" type="sibTrans" cxnId="{4ACBB292-66E6-4A8B-A612-B7D9EF9AAC1F}">
      <dgm:prSet/>
      <dgm:spPr/>
      <dgm:t>
        <a:bodyPr/>
        <a:lstStyle/>
        <a:p>
          <a:endParaRPr lang="de-DE"/>
        </a:p>
      </dgm:t>
    </dgm:pt>
    <dgm:pt modelId="{7B74D45B-09CD-CE43-B919-268802393E4A}">
      <dgm:prSet custT="1"/>
      <dgm:spPr/>
      <dgm:t>
        <a:bodyPr/>
        <a:lstStyle/>
        <a:p>
          <a:r>
            <a:rPr lang="de-DE" sz="1600" dirty="0"/>
            <a:t>Schulhaus</a:t>
          </a:r>
          <a:r>
            <a:rPr lang="de-DE" sz="1400" dirty="0"/>
            <a:t> </a:t>
          </a:r>
          <a:r>
            <a:rPr lang="de-DE" sz="1300" dirty="0"/>
            <a:t>Tischmacherhof</a:t>
          </a:r>
        </a:p>
      </dgm:t>
    </dgm:pt>
    <dgm:pt modelId="{588F6BA8-D1B7-7B40-A5ED-F74F33063E87}" type="parTrans" cxnId="{1B3B4CB7-2101-404E-B186-4847B726A427}">
      <dgm:prSet/>
      <dgm:spPr/>
      <dgm:t>
        <a:bodyPr/>
        <a:lstStyle/>
        <a:p>
          <a:endParaRPr lang="de-DE"/>
        </a:p>
      </dgm:t>
    </dgm:pt>
    <dgm:pt modelId="{7E5FB6FC-2303-614E-83E5-1402089B4FD9}" type="sibTrans" cxnId="{1B3B4CB7-2101-404E-B186-4847B726A427}">
      <dgm:prSet/>
      <dgm:spPr/>
      <dgm:t>
        <a:bodyPr/>
        <a:lstStyle/>
        <a:p>
          <a:endParaRPr lang="de-DE"/>
        </a:p>
      </dgm:t>
    </dgm:pt>
    <dgm:pt modelId="{07BD4156-6C00-8E44-B043-C76984024E72}">
      <dgm:prSet custT="1"/>
      <dgm:spPr/>
      <dgm:t>
        <a:bodyPr/>
        <a:lstStyle/>
        <a:p>
          <a:r>
            <a:rPr lang="de-DE" sz="1300" dirty="0"/>
            <a:t>Schulleitung TMH </a:t>
          </a:r>
          <a:r>
            <a:rPr lang="de-DE" sz="1600" dirty="0"/>
            <a:t>Herr Keller</a:t>
          </a:r>
        </a:p>
      </dgm:t>
    </dgm:pt>
    <dgm:pt modelId="{9144C09C-5D84-EF42-968D-E963DF620C3E}" type="parTrans" cxnId="{1C14C60A-B64B-E340-8948-B9501E59257F}">
      <dgm:prSet/>
      <dgm:spPr/>
      <dgm:t>
        <a:bodyPr/>
        <a:lstStyle/>
        <a:p>
          <a:endParaRPr lang="de-DE"/>
        </a:p>
      </dgm:t>
    </dgm:pt>
    <dgm:pt modelId="{A259EA1D-A27B-1149-8C52-E19911517225}" type="sibTrans" cxnId="{1C14C60A-B64B-E340-8948-B9501E59257F}">
      <dgm:prSet/>
      <dgm:spPr/>
      <dgm:t>
        <a:bodyPr/>
        <a:lstStyle/>
        <a:p>
          <a:endParaRPr lang="de-DE"/>
        </a:p>
      </dgm:t>
    </dgm:pt>
    <dgm:pt modelId="{F47498BE-F910-B645-90FC-444C81095447}">
      <dgm:prSet custT="1"/>
      <dgm:spPr/>
      <dgm:t>
        <a:bodyPr/>
        <a:lstStyle/>
        <a:p>
          <a:r>
            <a:rPr lang="de-DE" sz="1600" dirty="0"/>
            <a:t>Kindergarten, EK, 2. Klassen</a:t>
          </a:r>
        </a:p>
      </dgm:t>
    </dgm:pt>
    <dgm:pt modelId="{2363F70C-BCDE-264F-9E73-69970248AD21}" type="parTrans" cxnId="{8AEDC5DE-1A4E-D749-888A-8AB6592D29F1}">
      <dgm:prSet/>
      <dgm:spPr/>
      <dgm:t>
        <a:bodyPr/>
        <a:lstStyle/>
        <a:p>
          <a:endParaRPr lang="de-DE"/>
        </a:p>
      </dgm:t>
    </dgm:pt>
    <dgm:pt modelId="{178ECF75-0B42-244C-A989-30BE81512169}" type="sibTrans" cxnId="{8AEDC5DE-1A4E-D749-888A-8AB6592D29F1}">
      <dgm:prSet/>
      <dgm:spPr/>
      <dgm:t>
        <a:bodyPr/>
        <a:lstStyle/>
        <a:p>
          <a:endParaRPr lang="de-DE"/>
        </a:p>
      </dgm:t>
    </dgm:pt>
    <dgm:pt modelId="{560F4CD9-3C3A-4377-A98A-2698FAFA306A}" type="pres">
      <dgm:prSet presAssocID="{63EB9565-D6EF-4786-BED7-20CC4B399351}" presName="hierChild1" presStyleCnt="0">
        <dgm:presLayoutVars>
          <dgm:chPref val="1"/>
          <dgm:dir/>
          <dgm:animOne val="branch"/>
          <dgm:animLvl val="lvl"/>
          <dgm:resizeHandles/>
        </dgm:presLayoutVars>
      </dgm:prSet>
      <dgm:spPr/>
    </dgm:pt>
    <dgm:pt modelId="{6956EA43-E93B-405E-A3C8-C7AA88CF592E}" type="pres">
      <dgm:prSet presAssocID="{1079AF42-0FCB-4EFA-AAAB-A2B57595B58F}" presName="hierRoot1" presStyleCnt="0"/>
      <dgm:spPr/>
    </dgm:pt>
    <dgm:pt modelId="{35FDE492-374F-4596-A011-96F7F79D0D93}" type="pres">
      <dgm:prSet presAssocID="{1079AF42-0FCB-4EFA-AAAB-A2B57595B58F}" presName="composite" presStyleCnt="0"/>
      <dgm:spPr/>
    </dgm:pt>
    <dgm:pt modelId="{1FF619A5-4E85-4CD4-84D3-2C5631BABD32}" type="pres">
      <dgm:prSet presAssocID="{1079AF42-0FCB-4EFA-AAAB-A2B57595B58F}" presName="background" presStyleLbl="node0" presStyleIdx="0" presStyleCnt="3"/>
      <dgm:spPr/>
    </dgm:pt>
    <dgm:pt modelId="{C35E4187-839F-409D-A5BB-D0DEDBC24096}" type="pres">
      <dgm:prSet presAssocID="{1079AF42-0FCB-4EFA-AAAB-A2B57595B58F}" presName="text" presStyleLbl="fgAcc0" presStyleIdx="0" presStyleCnt="3">
        <dgm:presLayoutVars>
          <dgm:chPref val="3"/>
        </dgm:presLayoutVars>
      </dgm:prSet>
      <dgm:spPr/>
    </dgm:pt>
    <dgm:pt modelId="{03A25FC0-FAF1-4A06-8EBE-C406C60629A9}" type="pres">
      <dgm:prSet presAssocID="{1079AF42-0FCB-4EFA-AAAB-A2B57595B58F}" presName="hierChild2" presStyleCnt="0"/>
      <dgm:spPr/>
    </dgm:pt>
    <dgm:pt modelId="{65CFA921-DCDE-41E3-96F8-5CEF89C6D67C}" type="pres">
      <dgm:prSet presAssocID="{156B240E-8E34-4A6B-9A7E-FF5E294924E2}" presName="Name10" presStyleLbl="parChTrans1D2" presStyleIdx="0" presStyleCnt="3"/>
      <dgm:spPr/>
    </dgm:pt>
    <dgm:pt modelId="{DEF92AC1-BC23-4638-AF51-E2BC4AD911F0}" type="pres">
      <dgm:prSet presAssocID="{7E5AB0BF-E133-4552-8068-C9ACC5A656DC}" presName="hierRoot2" presStyleCnt="0"/>
      <dgm:spPr/>
    </dgm:pt>
    <dgm:pt modelId="{9D1FDCEF-8D42-4299-9908-A1EA5C485283}" type="pres">
      <dgm:prSet presAssocID="{7E5AB0BF-E133-4552-8068-C9ACC5A656DC}" presName="composite2" presStyleCnt="0"/>
      <dgm:spPr/>
    </dgm:pt>
    <dgm:pt modelId="{FEB9DBDE-BD93-4A98-89B5-E4B610D684DD}" type="pres">
      <dgm:prSet presAssocID="{7E5AB0BF-E133-4552-8068-C9ACC5A656DC}" presName="background2" presStyleLbl="node2" presStyleIdx="0" presStyleCnt="3"/>
      <dgm:spPr/>
    </dgm:pt>
    <dgm:pt modelId="{95F0168B-FF92-4362-A02F-235AC7FCF1B9}" type="pres">
      <dgm:prSet presAssocID="{7E5AB0BF-E133-4552-8068-C9ACC5A656DC}" presName="text2" presStyleLbl="fgAcc2" presStyleIdx="0" presStyleCnt="3">
        <dgm:presLayoutVars>
          <dgm:chPref val="3"/>
        </dgm:presLayoutVars>
      </dgm:prSet>
      <dgm:spPr/>
    </dgm:pt>
    <dgm:pt modelId="{850C9B6B-6D5F-4C14-8818-67D89061ED3B}" type="pres">
      <dgm:prSet presAssocID="{7E5AB0BF-E133-4552-8068-C9ACC5A656DC}" presName="hierChild3" presStyleCnt="0"/>
      <dgm:spPr/>
    </dgm:pt>
    <dgm:pt modelId="{867858C1-26DF-412C-8258-FB8E1FED46CD}" type="pres">
      <dgm:prSet presAssocID="{822896D5-6D49-4425-A6F5-5BBD7249090F}" presName="Name17" presStyleLbl="parChTrans1D3" presStyleIdx="0" presStyleCnt="3"/>
      <dgm:spPr/>
    </dgm:pt>
    <dgm:pt modelId="{659A1F40-2FD9-4E86-8EC6-0DD4D00EFF63}" type="pres">
      <dgm:prSet presAssocID="{E2CFDE75-A30C-45FB-815F-6CFD945E2E29}" presName="hierRoot3" presStyleCnt="0"/>
      <dgm:spPr/>
    </dgm:pt>
    <dgm:pt modelId="{9C71F413-458B-432C-BE66-60B396390D27}" type="pres">
      <dgm:prSet presAssocID="{E2CFDE75-A30C-45FB-815F-6CFD945E2E29}" presName="composite3" presStyleCnt="0"/>
      <dgm:spPr/>
    </dgm:pt>
    <dgm:pt modelId="{CC3C2483-03AF-4B7E-B599-3D1DC53C2992}" type="pres">
      <dgm:prSet presAssocID="{E2CFDE75-A30C-45FB-815F-6CFD945E2E29}" presName="background3" presStyleLbl="node3" presStyleIdx="0" presStyleCnt="3"/>
      <dgm:spPr/>
    </dgm:pt>
    <dgm:pt modelId="{010FFCAD-048F-419B-BDD7-B7CA6D8A98F0}" type="pres">
      <dgm:prSet presAssocID="{E2CFDE75-A30C-45FB-815F-6CFD945E2E29}" presName="text3" presStyleLbl="fgAcc3" presStyleIdx="0" presStyleCnt="3" custScaleX="121458">
        <dgm:presLayoutVars>
          <dgm:chPref val="3"/>
        </dgm:presLayoutVars>
      </dgm:prSet>
      <dgm:spPr/>
    </dgm:pt>
    <dgm:pt modelId="{BC495A8A-054F-44E6-83C9-E6766E4549C8}" type="pres">
      <dgm:prSet presAssocID="{E2CFDE75-A30C-45FB-815F-6CFD945E2E29}" presName="hierChild4" presStyleCnt="0"/>
      <dgm:spPr/>
    </dgm:pt>
    <dgm:pt modelId="{2F43B1B5-A531-48E4-BF6F-05C068C56773}" type="pres">
      <dgm:prSet presAssocID="{0223E927-D01D-48EA-B4F7-340C5206164D}" presName="Name23" presStyleLbl="parChTrans1D4" presStyleIdx="0" presStyleCnt="3"/>
      <dgm:spPr/>
    </dgm:pt>
    <dgm:pt modelId="{F78321F5-E9CF-4E76-99A4-7658D4FAEB61}" type="pres">
      <dgm:prSet presAssocID="{8C77BD72-2DDA-4DB6-ACEA-0D46AF12F41F}" presName="hierRoot4" presStyleCnt="0"/>
      <dgm:spPr/>
    </dgm:pt>
    <dgm:pt modelId="{20994F52-F93C-42E7-B5FA-D142CDEB31BE}" type="pres">
      <dgm:prSet presAssocID="{8C77BD72-2DDA-4DB6-ACEA-0D46AF12F41F}" presName="composite4" presStyleCnt="0"/>
      <dgm:spPr/>
    </dgm:pt>
    <dgm:pt modelId="{5DFE68A3-503C-4C1D-9359-01F1BF8A5453}" type="pres">
      <dgm:prSet presAssocID="{8C77BD72-2DDA-4DB6-ACEA-0D46AF12F41F}" presName="background4" presStyleLbl="node4" presStyleIdx="0" presStyleCnt="3"/>
      <dgm:spPr/>
    </dgm:pt>
    <dgm:pt modelId="{F4A16B9D-820A-45B5-9C58-37FBE77EE8B1}" type="pres">
      <dgm:prSet presAssocID="{8C77BD72-2DDA-4DB6-ACEA-0D46AF12F41F}" presName="text4" presStyleLbl="fgAcc4" presStyleIdx="0" presStyleCnt="3" custScaleX="122882">
        <dgm:presLayoutVars>
          <dgm:chPref val="3"/>
        </dgm:presLayoutVars>
      </dgm:prSet>
      <dgm:spPr/>
    </dgm:pt>
    <dgm:pt modelId="{2CE451DF-FBA9-429E-A682-2F73F8D69485}" type="pres">
      <dgm:prSet presAssocID="{8C77BD72-2DDA-4DB6-ACEA-0D46AF12F41F}" presName="hierChild5" presStyleCnt="0"/>
      <dgm:spPr/>
    </dgm:pt>
    <dgm:pt modelId="{1F3AB30A-53A2-BE4B-ADBB-1842D6EC1E2C}" type="pres">
      <dgm:prSet presAssocID="{588F6BA8-D1B7-7B40-A5ED-F74F33063E87}" presName="Name10" presStyleLbl="parChTrans1D2" presStyleIdx="1" presStyleCnt="3"/>
      <dgm:spPr/>
    </dgm:pt>
    <dgm:pt modelId="{CB14A9C3-BAEE-7D40-969D-B0D52020580A}" type="pres">
      <dgm:prSet presAssocID="{7B74D45B-09CD-CE43-B919-268802393E4A}" presName="hierRoot2" presStyleCnt="0"/>
      <dgm:spPr/>
    </dgm:pt>
    <dgm:pt modelId="{FEB76EEA-EB47-D04D-A627-466CEC515E42}" type="pres">
      <dgm:prSet presAssocID="{7B74D45B-09CD-CE43-B919-268802393E4A}" presName="composite2" presStyleCnt="0"/>
      <dgm:spPr/>
    </dgm:pt>
    <dgm:pt modelId="{066E44D0-0692-9E48-862F-A2D80ABB7DED}" type="pres">
      <dgm:prSet presAssocID="{7B74D45B-09CD-CE43-B919-268802393E4A}" presName="background2" presStyleLbl="node2" presStyleIdx="1" presStyleCnt="3"/>
      <dgm:spPr/>
    </dgm:pt>
    <dgm:pt modelId="{38EC3101-456D-2F4C-9200-58E4DB8AF85B}" type="pres">
      <dgm:prSet presAssocID="{7B74D45B-09CD-CE43-B919-268802393E4A}" presName="text2" presStyleLbl="fgAcc2" presStyleIdx="1" presStyleCnt="3">
        <dgm:presLayoutVars>
          <dgm:chPref val="3"/>
        </dgm:presLayoutVars>
      </dgm:prSet>
      <dgm:spPr/>
    </dgm:pt>
    <dgm:pt modelId="{1E0F0BB9-96DA-1444-990D-AC8B5A7D646E}" type="pres">
      <dgm:prSet presAssocID="{7B74D45B-09CD-CE43-B919-268802393E4A}" presName="hierChild3" presStyleCnt="0"/>
      <dgm:spPr/>
    </dgm:pt>
    <dgm:pt modelId="{E757FDD7-67EC-2A4C-A5D5-B35FD3CB5C84}" type="pres">
      <dgm:prSet presAssocID="{9144C09C-5D84-EF42-968D-E963DF620C3E}" presName="Name17" presStyleLbl="parChTrans1D3" presStyleIdx="1" presStyleCnt="3"/>
      <dgm:spPr/>
    </dgm:pt>
    <dgm:pt modelId="{FCF1F5D0-0738-2948-92F6-C03AD03D02D4}" type="pres">
      <dgm:prSet presAssocID="{07BD4156-6C00-8E44-B043-C76984024E72}" presName="hierRoot3" presStyleCnt="0"/>
      <dgm:spPr/>
    </dgm:pt>
    <dgm:pt modelId="{E170E999-67C3-5942-B1F3-BF06EF7845E1}" type="pres">
      <dgm:prSet presAssocID="{07BD4156-6C00-8E44-B043-C76984024E72}" presName="composite3" presStyleCnt="0"/>
      <dgm:spPr/>
    </dgm:pt>
    <dgm:pt modelId="{C4977B33-F9E8-8B47-9808-8B82F3457183}" type="pres">
      <dgm:prSet presAssocID="{07BD4156-6C00-8E44-B043-C76984024E72}" presName="background3" presStyleLbl="node3" presStyleIdx="1" presStyleCnt="3"/>
      <dgm:spPr/>
    </dgm:pt>
    <dgm:pt modelId="{CF1F6E7E-C94B-3F40-8781-D30C288887F5}" type="pres">
      <dgm:prSet presAssocID="{07BD4156-6C00-8E44-B043-C76984024E72}" presName="text3" presStyleLbl="fgAcc3" presStyleIdx="1" presStyleCnt="3" custScaleX="111772">
        <dgm:presLayoutVars>
          <dgm:chPref val="3"/>
        </dgm:presLayoutVars>
      </dgm:prSet>
      <dgm:spPr/>
    </dgm:pt>
    <dgm:pt modelId="{A5F77D10-2354-B848-B3B6-8834F8A57B59}" type="pres">
      <dgm:prSet presAssocID="{07BD4156-6C00-8E44-B043-C76984024E72}" presName="hierChild4" presStyleCnt="0"/>
      <dgm:spPr/>
    </dgm:pt>
    <dgm:pt modelId="{3DC2537A-0CC1-BD4E-9AE1-0563F4D15AB0}" type="pres">
      <dgm:prSet presAssocID="{2363F70C-BCDE-264F-9E73-69970248AD21}" presName="Name23" presStyleLbl="parChTrans1D4" presStyleIdx="1" presStyleCnt="3"/>
      <dgm:spPr/>
    </dgm:pt>
    <dgm:pt modelId="{1CE142BA-39A3-504F-AA6D-136D44498C3A}" type="pres">
      <dgm:prSet presAssocID="{F47498BE-F910-B645-90FC-444C81095447}" presName="hierRoot4" presStyleCnt="0"/>
      <dgm:spPr/>
    </dgm:pt>
    <dgm:pt modelId="{7455ED08-060C-3644-9709-FBE9677A70E5}" type="pres">
      <dgm:prSet presAssocID="{F47498BE-F910-B645-90FC-444C81095447}" presName="composite4" presStyleCnt="0"/>
      <dgm:spPr/>
    </dgm:pt>
    <dgm:pt modelId="{EF0F86CB-14C6-CF41-A8C7-3EA4AA1BD91C}" type="pres">
      <dgm:prSet presAssocID="{F47498BE-F910-B645-90FC-444C81095447}" presName="background4" presStyleLbl="node4" presStyleIdx="1" presStyleCnt="3"/>
      <dgm:spPr/>
    </dgm:pt>
    <dgm:pt modelId="{A530269B-FAE1-A845-B339-EE3BE1B1F772}" type="pres">
      <dgm:prSet presAssocID="{F47498BE-F910-B645-90FC-444C81095447}" presName="text4" presStyleLbl="fgAcc4" presStyleIdx="1" presStyleCnt="3" custScaleX="110471">
        <dgm:presLayoutVars>
          <dgm:chPref val="3"/>
        </dgm:presLayoutVars>
      </dgm:prSet>
      <dgm:spPr/>
    </dgm:pt>
    <dgm:pt modelId="{E7CC20CF-875A-E848-B0EB-C214C33F9D80}" type="pres">
      <dgm:prSet presAssocID="{F47498BE-F910-B645-90FC-444C81095447}" presName="hierChild5" presStyleCnt="0"/>
      <dgm:spPr/>
    </dgm:pt>
    <dgm:pt modelId="{65A90F2A-40B7-4995-B518-7512EE24E4B1}" type="pres">
      <dgm:prSet presAssocID="{751D54F2-2520-4EA8-B37D-FA34C222FDA8}" presName="Name10" presStyleLbl="parChTrans1D2" presStyleIdx="2" presStyleCnt="3"/>
      <dgm:spPr/>
    </dgm:pt>
    <dgm:pt modelId="{DC133EF6-82FF-428F-B117-9C41212C17AC}" type="pres">
      <dgm:prSet presAssocID="{6B66C5E1-1B6F-4A45-9A4E-E1DAABFAE091}" presName="hierRoot2" presStyleCnt="0"/>
      <dgm:spPr/>
    </dgm:pt>
    <dgm:pt modelId="{CC05F239-3766-417E-903E-51F9EF55E8EF}" type="pres">
      <dgm:prSet presAssocID="{6B66C5E1-1B6F-4A45-9A4E-E1DAABFAE091}" presName="composite2" presStyleCnt="0"/>
      <dgm:spPr/>
    </dgm:pt>
    <dgm:pt modelId="{799F6406-8D6D-4EE6-8E8F-172B34561023}" type="pres">
      <dgm:prSet presAssocID="{6B66C5E1-1B6F-4A45-9A4E-E1DAABFAE091}" presName="background2" presStyleLbl="node2" presStyleIdx="2" presStyleCnt="3"/>
      <dgm:spPr/>
    </dgm:pt>
    <dgm:pt modelId="{F92715F8-1CBC-44CA-97CE-811A0F1EF18C}" type="pres">
      <dgm:prSet presAssocID="{6B66C5E1-1B6F-4A45-9A4E-E1DAABFAE091}" presName="text2" presStyleLbl="fgAcc2" presStyleIdx="2" presStyleCnt="3">
        <dgm:presLayoutVars>
          <dgm:chPref val="3"/>
        </dgm:presLayoutVars>
      </dgm:prSet>
      <dgm:spPr/>
    </dgm:pt>
    <dgm:pt modelId="{2BD9F799-1528-4D0F-9D43-4A9317B5D724}" type="pres">
      <dgm:prSet presAssocID="{6B66C5E1-1B6F-4A45-9A4E-E1DAABFAE091}" presName="hierChild3" presStyleCnt="0"/>
      <dgm:spPr/>
    </dgm:pt>
    <dgm:pt modelId="{D999A42C-FBB7-4DC9-9756-566F590E931E}" type="pres">
      <dgm:prSet presAssocID="{8274F2FB-ED46-440A-86E2-6E08D44C492E}" presName="Name17" presStyleLbl="parChTrans1D3" presStyleIdx="2" presStyleCnt="3"/>
      <dgm:spPr/>
    </dgm:pt>
    <dgm:pt modelId="{71E7098B-B543-44F6-8AB4-35C944A71231}" type="pres">
      <dgm:prSet presAssocID="{199FA058-F48F-4E2A-B49F-1885B8BAF133}" presName="hierRoot3" presStyleCnt="0"/>
      <dgm:spPr/>
    </dgm:pt>
    <dgm:pt modelId="{C8B40808-62C0-4075-AE1F-7E5D34121F6B}" type="pres">
      <dgm:prSet presAssocID="{199FA058-F48F-4E2A-B49F-1885B8BAF133}" presName="composite3" presStyleCnt="0"/>
      <dgm:spPr/>
    </dgm:pt>
    <dgm:pt modelId="{8883CA2F-EDC8-45E2-8CF9-8C580C275A4F}" type="pres">
      <dgm:prSet presAssocID="{199FA058-F48F-4E2A-B49F-1885B8BAF133}" presName="background3" presStyleLbl="node3" presStyleIdx="2" presStyleCnt="3"/>
      <dgm:spPr/>
    </dgm:pt>
    <dgm:pt modelId="{4DD5FED8-8CAB-4750-B80E-58E5D29623B9}" type="pres">
      <dgm:prSet presAssocID="{199FA058-F48F-4E2A-B49F-1885B8BAF133}" presName="text3" presStyleLbl="fgAcc3" presStyleIdx="2" presStyleCnt="3" custScaleX="120722" custLinFactNeighborX="340" custLinFactNeighborY="-795">
        <dgm:presLayoutVars>
          <dgm:chPref val="3"/>
        </dgm:presLayoutVars>
      </dgm:prSet>
      <dgm:spPr/>
    </dgm:pt>
    <dgm:pt modelId="{D7683BDE-E431-4C9E-87AB-3654B6C1D680}" type="pres">
      <dgm:prSet presAssocID="{199FA058-F48F-4E2A-B49F-1885B8BAF133}" presName="hierChild4" presStyleCnt="0"/>
      <dgm:spPr/>
    </dgm:pt>
    <dgm:pt modelId="{9EED34D2-D545-4F08-ADC7-37256A85C280}" type="pres">
      <dgm:prSet presAssocID="{31AFC878-6EDA-42BB-8B05-5CBE6C9D44EE}" presName="Name23" presStyleLbl="parChTrans1D4" presStyleIdx="2" presStyleCnt="3"/>
      <dgm:spPr/>
    </dgm:pt>
    <dgm:pt modelId="{4C1CE92B-1505-4283-A133-F498A6DCCD54}" type="pres">
      <dgm:prSet presAssocID="{F71EBD25-C731-4FD7-8296-B43AFE171C90}" presName="hierRoot4" presStyleCnt="0"/>
      <dgm:spPr/>
    </dgm:pt>
    <dgm:pt modelId="{D1A4DB22-C82D-425C-8171-141DA2504BCC}" type="pres">
      <dgm:prSet presAssocID="{F71EBD25-C731-4FD7-8296-B43AFE171C90}" presName="composite4" presStyleCnt="0"/>
      <dgm:spPr/>
    </dgm:pt>
    <dgm:pt modelId="{FD05BBD7-40EA-4D66-BE87-7ACE709E251D}" type="pres">
      <dgm:prSet presAssocID="{F71EBD25-C731-4FD7-8296-B43AFE171C90}" presName="background4" presStyleLbl="node4" presStyleIdx="2" presStyleCnt="3"/>
      <dgm:spPr/>
    </dgm:pt>
    <dgm:pt modelId="{0D8AC0E4-BB0C-4493-B9DC-3318F99EDD1B}" type="pres">
      <dgm:prSet presAssocID="{F71EBD25-C731-4FD7-8296-B43AFE171C90}" presName="text4" presStyleLbl="fgAcc4" presStyleIdx="2" presStyleCnt="3" custScaleX="126034">
        <dgm:presLayoutVars>
          <dgm:chPref val="3"/>
        </dgm:presLayoutVars>
      </dgm:prSet>
      <dgm:spPr/>
    </dgm:pt>
    <dgm:pt modelId="{75C40602-0A09-412C-9BF2-782D96C58E0C}" type="pres">
      <dgm:prSet presAssocID="{F71EBD25-C731-4FD7-8296-B43AFE171C90}" presName="hierChild5" presStyleCnt="0"/>
      <dgm:spPr/>
    </dgm:pt>
    <dgm:pt modelId="{D2B7857F-107B-48C6-82A8-2E8FF2950A16}" type="pres">
      <dgm:prSet presAssocID="{31608E1A-980F-4E6B-85C3-DFF6FABB0571}" presName="hierRoot1" presStyleCnt="0"/>
      <dgm:spPr/>
    </dgm:pt>
    <dgm:pt modelId="{C0F8B8B0-47BA-4502-A753-3B2609A89442}" type="pres">
      <dgm:prSet presAssocID="{31608E1A-980F-4E6B-85C3-DFF6FABB0571}" presName="composite" presStyleCnt="0"/>
      <dgm:spPr/>
    </dgm:pt>
    <dgm:pt modelId="{BF9CF311-D684-4B81-9671-9AE87221777D}" type="pres">
      <dgm:prSet presAssocID="{31608E1A-980F-4E6B-85C3-DFF6FABB0571}" presName="background" presStyleLbl="node0" presStyleIdx="1" presStyleCnt="3"/>
      <dgm:spPr/>
    </dgm:pt>
    <dgm:pt modelId="{DE43CF93-7058-4BA9-A326-705B147C43DE}" type="pres">
      <dgm:prSet presAssocID="{31608E1A-980F-4E6B-85C3-DFF6FABB0571}" presName="text" presStyleLbl="fgAcc0" presStyleIdx="1" presStyleCnt="3" custScaleX="171126">
        <dgm:presLayoutVars>
          <dgm:chPref val="3"/>
        </dgm:presLayoutVars>
      </dgm:prSet>
      <dgm:spPr/>
    </dgm:pt>
    <dgm:pt modelId="{09A5A562-D49D-4044-9E59-029BDEE7D923}" type="pres">
      <dgm:prSet presAssocID="{31608E1A-980F-4E6B-85C3-DFF6FABB0571}" presName="hierChild2" presStyleCnt="0"/>
      <dgm:spPr/>
    </dgm:pt>
    <dgm:pt modelId="{E7361989-A3AE-4B6C-ADA8-713D891C66DC}" type="pres">
      <dgm:prSet presAssocID="{48F39ECD-E8A2-48B5-9FBC-3BBC9F4BBE46}" presName="hierRoot1" presStyleCnt="0"/>
      <dgm:spPr/>
    </dgm:pt>
    <dgm:pt modelId="{61AD41AB-300E-438D-AECC-1DB44AAEFE50}" type="pres">
      <dgm:prSet presAssocID="{48F39ECD-E8A2-48B5-9FBC-3BBC9F4BBE46}" presName="composite" presStyleCnt="0"/>
      <dgm:spPr/>
    </dgm:pt>
    <dgm:pt modelId="{74A26032-FB7B-4CA0-B72A-376004578936}" type="pres">
      <dgm:prSet presAssocID="{48F39ECD-E8A2-48B5-9FBC-3BBC9F4BBE46}" presName="background" presStyleLbl="node0" presStyleIdx="2" presStyleCnt="3"/>
      <dgm:spPr/>
    </dgm:pt>
    <dgm:pt modelId="{D73DA593-7D3E-4977-979F-B081DEE0397E}" type="pres">
      <dgm:prSet presAssocID="{48F39ECD-E8A2-48B5-9FBC-3BBC9F4BBE46}" presName="text" presStyleLbl="fgAcc0" presStyleIdx="2" presStyleCnt="3" custScaleX="141544" custLinFactY="200000" custLinFactNeighborX="-25354" custLinFactNeighborY="240650">
        <dgm:presLayoutVars>
          <dgm:chPref val="3"/>
        </dgm:presLayoutVars>
      </dgm:prSet>
      <dgm:spPr/>
    </dgm:pt>
    <dgm:pt modelId="{C4D53ADA-0CEC-4ED5-AECE-DE87CBB1A8A8}" type="pres">
      <dgm:prSet presAssocID="{48F39ECD-E8A2-48B5-9FBC-3BBC9F4BBE46}" presName="hierChild2" presStyleCnt="0"/>
      <dgm:spPr/>
    </dgm:pt>
  </dgm:ptLst>
  <dgm:cxnLst>
    <dgm:cxn modelId="{1C14C60A-B64B-E340-8948-B9501E59257F}" srcId="{7B74D45B-09CD-CE43-B919-268802393E4A}" destId="{07BD4156-6C00-8E44-B043-C76984024E72}" srcOrd="0" destOrd="0" parTransId="{9144C09C-5D84-EF42-968D-E963DF620C3E}" sibTransId="{A259EA1D-A27B-1149-8C52-E19911517225}"/>
    <dgm:cxn modelId="{877FDA0D-16E3-C84B-A395-665593188B17}" type="presOf" srcId="{8C77BD72-2DDA-4DB6-ACEA-0D46AF12F41F}" destId="{F4A16B9D-820A-45B5-9C58-37FBE77EE8B1}" srcOrd="0" destOrd="0" presId="urn:microsoft.com/office/officeart/2005/8/layout/hierarchy1"/>
    <dgm:cxn modelId="{CCFAA20F-6067-4A03-BA93-41CB21F378B0}" srcId="{7E5AB0BF-E133-4552-8068-C9ACC5A656DC}" destId="{E2CFDE75-A30C-45FB-815F-6CFD945E2E29}" srcOrd="0" destOrd="0" parTransId="{822896D5-6D49-4425-A6F5-5BBD7249090F}" sibTransId="{E0CCC585-6DEB-4022-8D3A-A25E3179833B}"/>
    <dgm:cxn modelId="{69EF4212-C6E1-894B-9815-3A05F415E645}" type="presOf" srcId="{1079AF42-0FCB-4EFA-AAAB-A2B57595B58F}" destId="{C35E4187-839F-409D-A5BB-D0DEDBC24096}" srcOrd="0" destOrd="0" presId="urn:microsoft.com/office/officeart/2005/8/layout/hierarchy1"/>
    <dgm:cxn modelId="{37A41615-7CE4-2440-805F-DF6491A8BF26}" type="presOf" srcId="{588F6BA8-D1B7-7B40-A5ED-F74F33063E87}" destId="{1F3AB30A-53A2-BE4B-ADBB-1842D6EC1E2C}" srcOrd="0" destOrd="0" presId="urn:microsoft.com/office/officeart/2005/8/layout/hierarchy1"/>
    <dgm:cxn modelId="{0609C215-F84E-413F-9479-814447AF82C9}" srcId="{63EB9565-D6EF-4786-BED7-20CC4B399351}" destId="{31608E1A-980F-4E6B-85C3-DFF6FABB0571}" srcOrd="1" destOrd="0" parTransId="{4335DC1D-EE4A-47BB-B30B-0D1E6B363109}" sibTransId="{D4DE6666-B832-47B3-93D7-3550FDA0BA4D}"/>
    <dgm:cxn modelId="{466F0F1F-F910-4646-A12E-5D4F2FD40073}" type="presOf" srcId="{199FA058-F48F-4E2A-B49F-1885B8BAF133}" destId="{4DD5FED8-8CAB-4750-B80E-58E5D29623B9}" srcOrd="0" destOrd="0" presId="urn:microsoft.com/office/officeart/2005/8/layout/hierarchy1"/>
    <dgm:cxn modelId="{08750736-F909-9648-AE6C-547066C8B158}" type="presOf" srcId="{822896D5-6D49-4425-A6F5-5BBD7249090F}" destId="{867858C1-26DF-412C-8258-FB8E1FED46CD}" srcOrd="0" destOrd="0" presId="urn:microsoft.com/office/officeart/2005/8/layout/hierarchy1"/>
    <dgm:cxn modelId="{57BB6646-2B39-4197-A550-4F6378BCF6A8}" srcId="{63EB9565-D6EF-4786-BED7-20CC4B399351}" destId="{48F39ECD-E8A2-48B5-9FBC-3BBC9F4BBE46}" srcOrd="2" destOrd="0" parTransId="{E5FF1DA0-15D7-46F4-86D0-060641471ECC}" sibTransId="{6076EEFA-FC25-4C6F-A2E5-0665DDEA20F2}"/>
    <dgm:cxn modelId="{60998649-DC2F-1C46-9ACC-998C8E42ECF9}" type="presOf" srcId="{31608E1A-980F-4E6B-85C3-DFF6FABB0571}" destId="{DE43CF93-7058-4BA9-A326-705B147C43DE}" srcOrd="0" destOrd="0" presId="urn:microsoft.com/office/officeart/2005/8/layout/hierarchy1"/>
    <dgm:cxn modelId="{3E9B0B50-A0A8-4954-885E-2B1F773108EC}" srcId="{1079AF42-0FCB-4EFA-AAAB-A2B57595B58F}" destId="{7E5AB0BF-E133-4552-8068-C9ACC5A656DC}" srcOrd="0" destOrd="0" parTransId="{156B240E-8E34-4A6B-9A7E-FF5E294924E2}" sibTransId="{4B4C8228-AFA7-45BC-9B7E-3624CDE99E1F}"/>
    <dgm:cxn modelId="{BCAA4B58-72B7-6443-9973-AC56C9A572A3}" type="presOf" srcId="{751D54F2-2520-4EA8-B37D-FA34C222FDA8}" destId="{65A90F2A-40B7-4995-B518-7512EE24E4B1}" srcOrd="0" destOrd="0" presId="urn:microsoft.com/office/officeart/2005/8/layout/hierarchy1"/>
    <dgm:cxn modelId="{0B2D3F65-1B88-9940-B625-04295B0C1615}" type="presOf" srcId="{F47498BE-F910-B645-90FC-444C81095447}" destId="{A530269B-FAE1-A845-B339-EE3BE1B1F772}" srcOrd="0" destOrd="0" presId="urn:microsoft.com/office/officeart/2005/8/layout/hierarchy1"/>
    <dgm:cxn modelId="{8DAC0E6C-B4C3-442A-88D6-76B77E6E2A31}" type="presOf" srcId="{63EB9565-D6EF-4786-BED7-20CC4B399351}" destId="{560F4CD9-3C3A-4377-A98A-2698FAFA306A}" srcOrd="0" destOrd="0" presId="urn:microsoft.com/office/officeart/2005/8/layout/hierarchy1"/>
    <dgm:cxn modelId="{5DCDCF6D-57E3-E241-AE0C-A6F47BD91B5C}" type="presOf" srcId="{9144C09C-5D84-EF42-968D-E963DF620C3E}" destId="{E757FDD7-67EC-2A4C-A5D5-B35FD3CB5C84}" srcOrd="0" destOrd="0" presId="urn:microsoft.com/office/officeart/2005/8/layout/hierarchy1"/>
    <dgm:cxn modelId="{86E94A7D-58D1-BE47-9C32-8E372E16BBBF}" type="presOf" srcId="{0223E927-D01D-48EA-B4F7-340C5206164D}" destId="{2F43B1B5-A531-48E4-BF6F-05C068C56773}" srcOrd="0" destOrd="0" presId="urn:microsoft.com/office/officeart/2005/8/layout/hierarchy1"/>
    <dgm:cxn modelId="{6F09667E-5268-9147-8AE7-CA3269181C01}" type="presOf" srcId="{7E5AB0BF-E133-4552-8068-C9ACC5A656DC}" destId="{95F0168B-FF92-4362-A02F-235AC7FCF1B9}" srcOrd="0" destOrd="0" presId="urn:microsoft.com/office/officeart/2005/8/layout/hierarchy1"/>
    <dgm:cxn modelId="{13C07787-64DE-6345-8040-610719ECC37E}" type="presOf" srcId="{31AFC878-6EDA-42BB-8B05-5CBE6C9D44EE}" destId="{9EED34D2-D545-4F08-ADC7-37256A85C280}" srcOrd="0" destOrd="0" presId="urn:microsoft.com/office/officeart/2005/8/layout/hierarchy1"/>
    <dgm:cxn modelId="{705CDF8C-E07B-6E44-A328-4D2BC93A80A6}" type="presOf" srcId="{7B74D45B-09CD-CE43-B919-268802393E4A}" destId="{38EC3101-456D-2F4C-9200-58E4DB8AF85B}" srcOrd="0" destOrd="0" presId="urn:microsoft.com/office/officeart/2005/8/layout/hierarchy1"/>
    <dgm:cxn modelId="{7BB82C8E-72D2-514A-9A11-365D4455F64E}" type="presOf" srcId="{E2CFDE75-A30C-45FB-815F-6CFD945E2E29}" destId="{010FFCAD-048F-419B-BDD7-B7CA6D8A98F0}" srcOrd="0" destOrd="0" presId="urn:microsoft.com/office/officeart/2005/8/layout/hierarchy1"/>
    <dgm:cxn modelId="{4ACBB292-66E6-4A8B-A612-B7D9EF9AAC1F}" srcId="{1079AF42-0FCB-4EFA-AAAB-A2B57595B58F}" destId="{6B66C5E1-1B6F-4A45-9A4E-E1DAABFAE091}" srcOrd="2" destOrd="0" parTransId="{751D54F2-2520-4EA8-B37D-FA34C222FDA8}" sibTransId="{C2018E0C-F57F-49D9-8704-30AFBE28873A}"/>
    <dgm:cxn modelId="{B7412095-A1BB-474F-896F-989BF50ACA28}" type="presOf" srcId="{6B66C5E1-1B6F-4A45-9A4E-E1DAABFAE091}" destId="{F92715F8-1CBC-44CA-97CE-811A0F1EF18C}" srcOrd="0" destOrd="0" presId="urn:microsoft.com/office/officeart/2005/8/layout/hierarchy1"/>
    <dgm:cxn modelId="{D9F074A4-3737-5C4F-B6AA-6CE385027C9A}" type="presOf" srcId="{156B240E-8E34-4A6B-9A7E-FF5E294924E2}" destId="{65CFA921-DCDE-41E3-96F8-5CEF89C6D67C}" srcOrd="0" destOrd="0" presId="urn:microsoft.com/office/officeart/2005/8/layout/hierarchy1"/>
    <dgm:cxn modelId="{485C8BAD-B071-534D-A364-819B3FD9D0B9}" type="presOf" srcId="{48F39ECD-E8A2-48B5-9FBC-3BBC9F4BBE46}" destId="{D73DA593-7D3E-4977-979F-B081DEE0397E}" srcOrd="0" destOrd="0" presId="urn:microsoft.com/office/officeart/2005/8/layout/hierarchy1"/>
    <dgm:cxn modelId="{1B3B4CB7-2101-404E-B186-4847B726A427}" srcId="{1079AF42-0FCB-4EFA-AAAB-A2B57595B58F}" destId="{7B74D45B-09CD-CE43-B919-268802393E4A}" srcOrd="1" destOrd="0" parTransId="{588F6BA8-D1B7-7B40-A5ED-F74F33063E87}" sibTransId="{7E5FB6FC-2303-614E-83E5-1402089B4FD9}"/>
    <dgm:cxn modelId="{682FF0BC-2978-3542-965A-C711CBEADCF7}" type="presOf" srcId="{07BD4156-6C00-8E44-B043-C76984024E72}" destId="{CF1F6E7E-C94B-3F40-8781-D30C288887F5}" srcOrd="0" destOrd="0" presId="urn:microsoft.com/office/officeart/2005/8/layout/hierarchy1"/>
    <dgm:cxn modelId="{F2D673C1-9B14-418E-B59A-2F80E27B1CDC}" srcId="{199FA058-F48F-4E2A-B49F-1885B8BAF133}" destId="{F71EBD25-C731-4FD7-8296-B43AFE171C90}" srcOrd="0" destOrd="0" parTransId="{31AFC878-6EDA-42BB-8B05-5CBE6C9D44EE}" sibTransId="{30DC23C2-5C61-4D07-A40B-88B950ACDB5D}"/>
    <dgm:cxn modelId="{544162CD-5EE4-5E46-95AA-58A5DD1DBD6A}" type="presOf" srcId="{8274F2FB-ED46-440A-86E2-6E08D44C492E}" destId="{D999A42C-FBB7-4DC9-9756-566F590E931E}" srcOrd="0" destOrd="0" presId="urn:microsoft.com/office/officeart/2005/8/layout/hierarchy1"/>
    <dgm:cxn modelId="{B4108DD7-CDAF-6641-8D64-BA18EB3065A7}" type="presOf" srcId="{2363F70C-BCDE-264F-9E73-69970248AD21}" destId="{3DC2537A-0CC1-BD4E-9AE1-0563F4D15AB0}" srcOrd="0" destOrd="0" presId="urn:microsoft.com/office/officeart/2005/8/layout/hierarchy1"/>
    <dgm:cxn modelId="{553464DA-C576-D345-A541-CD35DD6AF996}" type="presOf" srcId="{F71EBD25-C731-4FD7-8296-B43AFE171C90}" destId="{0D8AC0E4-BB0C-4493-B9DC-3318F99EDD1B}" srcOrd="0" destOrd="0" presId="urn:microsoft.com/office/officeart/2005/8/layout/hierarchy1"/>
    <dgm:cxn modelId="{15CCDDDD-95FF-4ABF-8DB3-BACF20F62C07}" srcId="{E2CFDE75-A30C-45FB-815F-6CFD945E2E29}" destId="{8C77BD72-2DDA-4DB6-ACEA-0D46AF12F41F}" srcOrd="0" destOrd="0" parTransId="{0223E927-D01D-48EA-B4F7-340C5206164D}" sibTransId="{5CB724C8-0562-4ABD-B65E-BD098DBC3C31}"/>
    <dgm:cxn modelId="{8AEDC5DE-1A4E-D749-888A-8AB6592D29F1}" srcId="{07BD4156-6C00-8E44-B043-C76984024E72}" destId="{F47498BE-F910-B645-90FC-444C81095447}" srcOrd="0" destOrd="0" parTransId="{2363F70C-BCDE-264F-9E73-69970248AD21}" sibTransId="{178ECF75-0B42-244C-A989-30BE81512169}"/>
    <dgm:cxn modelId="{2ACCFFF2-77BC-42A2-AF10-39CFD34C0E9C}" srcId="{63EB9565-D6EF-4786-BED7-20CC4B399351}" destId="{1079AF42-0FCB-4EFA-AAAB-A2B57595B58F}" srcOrd="0" destOrd="0" parTransId="{29C764A9-5C18-4E87-AECA-CE653849D8B7}" sibTransId="{76B9275B-0F8C-4B30-AFCC-B7CF456C9CCC}"/>
    <dgm:cxn modelId="{A9FFD1FC-4215-4FD0-92EF-57A378825207}" srcId="{6B66C5E1-1B6F-4A45-9A4E-E1DAABFAE091}" destId="{199FA058-F48F-4E2A-B49F-1885B8BAF133}" srcOrd="0" destOrd="0" parTransId="{8274F2FB-ED46-440A-86E2-6E08D44C492E}" sibTransId="{E04E5E9B-E0ED-4550-B1A9-C9891807A5A9}"/>
    <dgm:cxn modelId="{B1D3A69A-B94B-BB41-9F5C-D461FE7CCC8A}" type="presParOf" srcId="{560F4CD9-3C3A-4377-A98A-2698FAFA306A}" destId="{6956EA43-E93B-405E-A3C8-C7AA88CF592E}" srcOrd="0" destOrd="0" presId="urn:microsoft.com/office/officeart/2005/8/layout/hierarchy1"/>
    <dgm:cxn modelId="{A90C3D0F-F9A3-2341-9BEC-69F35873DB28}" type="presParOf" srcId="{6956EA43-E93B-405E-A3C8-C7AA88CF592E}" destId="{35FDE492-374F-4596-A011-96F7F79D0D93}" srcOrd="0" destOrd="0" presId="urn:microsoft.com/office/officeart/2005/8/layout/hierarchy1"/>
    <dgm:cxn modelId="{AF2E96A9-CFF2-874B-8C28-6C6F29D3261D}" type="presParOf" srcId="{35FDE492-374F-4596-A011-96F7F79D0D93}" destId="{1FF619A5-4E85-4CD4-84D3-2C5631BABD32}" srcOrd="0" destOrd="0" presId="urn:microsoft.com/office/officeart/2005/8/layout/hierarchy1"/>
    <dgm:cxn modelId="{CE11042B-35B7-D745-8710-0313A42D847E}" type="presParOf" srcId="{35FDE492-374F-4596-A011-96F7F79D0D93}" destId="{C35E4187-839F-409D-A5BB-D0DEDBC24096}" srcOrd="1" destOrd="0" presId="urn:microsoft.com/office/officeart/2005/8/layout/hierarchy1"/>
    <dgm:cxn modelId="{55297EF6-8910-EA43-AACE-DEAC1AE25946}" type="presParOf" srcId="{6956EA43-E93B-405E-A3C8-C7AA88CF592E}" destId="{03A25FC0-FAF1-4A06-8EBE-C406C60629A9}" srcOrd="1" destOrd="0" presId="urn:microsoft.com/office/officeart/2005/8/layout/hierarchy1"/>
    <dgm:cxn modelId="{C91C0219-DC22-AF4E-98F7-AF3652423103}" type="presParOf" srcId="{03A25FC0-FAF1-4A06-8EBE-C406C60629A9}" destId="{65CFA921-DCDE-41E3-96F8-5CEF89C6D67C}" srcOrd="0" destOrd="0" presId="urn:microsoft.com/office/officeart/2005/8/layout/hierarchy1"/>
    <dgm:cxn modelId="{1CA85557-CDBF-5F4F-8E09-C844967B1E64}" type="presParOf" srcId="{03A25FC0-FAF1-4A06-8EBE-C406C60629A9}" destId="{DEF92AC1-BC23-4638-AF51-E2BC4AD911F0}" srcOrd="1" destOrd="0" presId="urn:microsoft.com/office/officeart/2005/8/layout/hierarchy1"/>
    <dgm:cxn modelId="{7F03FBFB-4473-8346-B58A-C827811B0255}" type="presParOf" srcId="{DEF92AC1-BC23-4638-AF51-E2BC4AD911F0}" destId="{9D1FDCEF-8D42-4299-9908-A1EA5C485283}" srcOrd="0" destOrd="0" presId="urn:microsoft.com/office/officeart/2005/8/layout/hierarchy1"/>
    <dgm:cxn modelId="{A7BF7C3F-CB1A-614E-B097-C022218FCC61}" type="presParOf" srcId="{9D1FDCEF-8D42-4299-9908-A1EA5C485283}" destId="{FEB9DBDE-BD93-4A98-89B5-E4B610D684DD}" srcOrd="0" destOrd="0" presId="urn:microsoft.com/office/officeart/2005/8/layout/hierarchy1"/>
    <dgm:cxn modelId="{B3C16AF6-4F9F-B843-8B64-19FC755329EB}" type="presParOf" srcId="{9D1FDCEF-8D42-4299-9908-A1EA5C485283}" destId="{95F0168B-FF92-4362-A02F-235AC7FCF1B9}" srcOrd="1" destOrd="0" presId="urn:microsoft.com/office/officeart/2005/8/layout/hierarchy1"/>
    <dgm:cxn modelId="{1B45C4F2-6C4B-074C-84CF-FB96F9D9DF72}" type="presParOf" srcId="{DEF92AC1-BC23-4638-AF51-E2BC4AD911F0}" destId="{850C9B6B-6D5F-4C14-8818-67D89061ED3B}" srcOrd="1" destOrd="0" presId="urn:microsoft.com/office/officeart/2005/8/layout/hierarchy1"/>
    <dgm:cxn modelId="{B3F93072-8DAA-794D-A048-E72C718CFD08}" type="presParOf" srcId="{850C9B6B-6D5F-4C14-8818-67D89061ED3B}" destId="{867858C1-26DF-412C-8258-FB8E1FED46CD}" srcOrd="0" destOrd="0" presId="urn:microsoft.com/office/officeart/2005/8/layout/hierarchy1"/>
    <dgm:cxn modelId="{6A3C3C2C-E6AD-5748-BCB3-073B7E07AF50}" type="presParOf" srcId="{850C9B6B-6D5F-4C14-8818-67D89061ED3B}" destId="{659A1F40-2FD9-4E86-8EC6-0DD4D00EFF63}" srcOrd="1" destOrd="0" presId="urn:microsoft.com/office/officeart/2005/8/layout/hierarchy1"/>
    <dgm:cxn modelId="{C74D9300-7934-954D-B5AD-E9F5D2029139}" type="presParOf" srcId="{659A1F40-2FD9-4E86-8EC6-0DD4D00EFF63}" destId="{9C71F413-458B-432C-BE66-60B396390D27}" srcOrd="0" destOrd="0" presId="urn:microsoft.com/office/officeart/2005/8/layout/hierarchy1"/>
    <dgm:cxn modelId="{C629660D-B94A-CE40-8ACD-7EF224C84375}" type="presParOf" srcId="{9C71F413-458B-432C-BE66-60B396390D27}" destId="{CC3C2483-03AF-4B7E-B599-3D1DC53C2992}" srcOrd="0" destOrd="0" presId="urn:microsoft.com/office/officeart/2005/8/layout/hierarchy1"/>
    <dgm:cxn modelId="{7F791076-6800-274B-AC7D-EEB69D977ED8}" type="presParOf" srcId="{9C71F413-458B-432C-BE66-60B396390D27}" destId="{010FFCAD-048F-419B-BDD7-B7CA6D8A98F0}" srcOrd="1" destOrd="0" presId="urn:microsoft.com/office/officeart/2005/8/layout/hierarchy1"/>
    <dgm:cxn modelId="{49CD5932-AA29-8845-9258-EACD3D8CA78C}" type="presParOf" srcId="{659A1F40-2FD9-4E86-8EC6-0DD4D00EFF63}" destId="{BC495A8A-054F-44E6-83C9-E6766E4549C8}" srcOrd="1" destOrd="0" presId="urn:microsoft.com/office/officeart/2005/8/layout/hierarchy1"/>
    <dgm:cxn modelId="{860031B3-780F-4642-998B-900846AF9F9E}" type="presParOf" srcId="{BC495A8A-054F-44E6-83C9-E6766E4549C8}" destId="{2F43B1B5-A531-48E4-BF6F-05C068C56773}" srcOrd="0" destOrd="0" presId="urn:microsoft.com/office/officeart/2005/8/layout/hierarchy1"/>
    <dgm:cxn modelId="{66FBDBB2-9E7B-4A45-B1C5-C19353E41AAC}" type="presParOf" srcId="{BC495A8A-054F-44E6-83C9-E6766E4549C8}" destId="{F78321F5-E9CF-4E76-99A4-7658D4FAEB61}" srcOrd="1" destOrd="0" presId="urn:microsoft.com/office/officeart/2005/8/layout/hierarchy1"/>
    <dgm:cxn modelId="{56BAED3D-034B-9447-8C44-9BBEF0473D3E}" type="presParOf" srcId="{F78321F5-E9CF-4E76-99A4-7658D4FAEB61}" destId="{20994F52-F93C-42E7-B5FA-D142CDEB31BE}" srcOrd="0" destOrd="0" presId="urn:microsoft.com/office/officeart/2005/8/layout/hierarchy1"/>
    <dgm:cxn modelId="{A0C7AE3D-E47E-1F41-A9D0-E7F4E79149D2}" type="presParOf" srcId="{20994F52-F93C-42E7-B5FA-D142CDEB31BE}" destId="{5DFE68A3-503C-4C1D-9359-01F1BF8A5453}" srcOrd="0" destOrd="0" presId="urn:microsoft.com/office/officeart/2005/8/layout/hierarchy1"/>
    <dgm:cxn modelId="{D45BFA70-326D-A144-A17A-6C71FD7A92B5}" type="presParOf" srcId="{20994F52-F93C-42E7-B5FA-D142CDEB31BE}" destId="{F4A16B9D-820A-45B5-9C58-37FBE77EE8B1}" srcOrd="1" destOrd="0" presId="urn:microsoft.com/office/officeart/2005/8/layout/hierarchy1"/>
    <dgm:cxn modelId="{760C1C60-E4B5-6342-8D33-1D86E216BAC8}" type="presParOf" srcId="{F78321F5-E9CF-4E76-99A4-7658D4FAEB61}" destId="{2CE451DF-FBA9-429E-A682-2F73F8D69485}" srcOrd="1" destOrd="0" presId="urn:microsoft.com/office/officeart/2005/8/layout/hierarchy1"/>
    <dgm:cxn modelId="{944E6BD9-5FC6-E443-8098-02450FAA7E80}" type="presParOf" srcId="{03A25FC0-FAF1-4A06-8EBE-C406C60629A9}" destId="{1F3AB30A-53A2-BE4B-ADBB-1842D6EC1E2C}" srcOrd="2" destOrd="0" presId="urn:microsoft.com/office/officeart/2005/8/layout/hierarchy1"/>
    <dgm:cxn modelId="{56B5831C-F110-6044-8843-A47475E34AE2}" type="presParOf" srcId="{03A25FC0-FAF1-4A06-8EBE-C406C60629A9}" destId="{CB14A9C3-BAEE-7D40-969D-B0D52020580A}" srcOrd="3" destOrd="0" presId="urn:microsoft.com/office/officeart/2005/8/layout/hierarchy1"/>
    <dgm:cxn modelId="{84906DB9-6878-8A43-BDE9-9157A2BCDBB6}" type="presParOf" srcId="{CB14A9C3-BAEE-7D40-969D-B0D52020580A}" destId="{FEB76EEA-EB47-D04D-A627-466CEC515E42}" srcOrd="0" destOrd="0" presId="urn:microsoft.com/office/officeart/2005/8/layout/hierarchy1"/>
    <dgm:cxn modelId="{2B5BDC79-EAD8-7A42-A5C1-B09E4FE4BFBB}" type="presParOf" srcId="{FEB76EEA-EB47-D04D-A627-466CEC515E42}" destId="{066E44D0-0692-9E48-862F-A2D80ABB7DED}" srcOrd="0" destOrd="0" presId="urn:microsoft.com/office/officeart/2005/8/layout/hierarchy1"/>
    <dgm:cxn modelId="{35B6CDA6-863D-BA4E-9141-399B683F898E}" type="presParOf" srcId="{FEB76EEA-EB47-D04D-A627-466CEC515E42}" destId="{38EC3101-456D-2F4C-9200-58E4DB8AF85B}" srcOrd="1" destOrd="0" presId="urn:microsoft.com/office/officeart/2005/8/layout/hierarchy1"/>
    <dgm:cxn modelId="{689AB759-69AF-3044-8F66-F27B55573375}" type="presParOf" srcId="{CB14A9C3-BAEE-7D40-969D-B0D52020580A}" destId="{1E0F0BB9-96DA-1444-990D-AC8B5A7D646E}" srcOrd="1" destOrd="0" presId="urn:microsoft.com/office/officeart/2005/8/layout/hierarchy1"/>
    <dgm:cxn modelId="{96AFB05E-5268-E440-9A4A-519D3A4BCF6C}" type="presParOf" srcId="{1E0F0BB9-96DA-1444-990D-AC8B5A7D646E}" destId="{E757FDD7-67EC-2A4C-A5D5-B35FD3CB5C84}" srcOrd="0" destOrd="0" presId="urn:microsoft.com/office/officeart/2005/8/layout/hierarchy1"/>
    <dgm:cxn modelId="{D389BC61-9BE0-0445-8333-87122E340BFA}" type="presParOf" srcId="{1E0F0BB9-96DA-1444-990D-AC8B5A7D646E}" destId="{FCF1F5D0-0738-2948-92F6-C03AD03D02D4}" srcOrd="1" destOrd="0" presId="urn:microsoft.com/office/officeart/2005/8/layout/hierarchy1"/>
    <dgm:cxn modelId="{8E616B5E-087D-2B42-BE11-E956156E2AFE}" type="presParOf" srcId="{FCF1F5D0-0738-2948-92F6-C03AD03D02D4}" destId="{E170E999-67C3-5942-B1F3-BF06EF7845E1}" srcOrd="0" destOrd="0" presId="urn:microsoft.com/office/officeart/2005/8/layout/hierarchy1"/>
    <dgm:cxn modelId="{C7BA6629-0288-3945-8C90-2389DB82C6D5}" type="presParOf" srcId="{E170E999-67C3-5942-B1F3-BF06EF7845E1}" destId="{C4977B33-F9E8-8B47-9808-8B82F3457183}" srcOrd="0" destOrd="0" presId="urn:microsoft.com/office/officeart/2005/8/layout/hierarchy1"/>
    <dgm:cxn modelId="{CC485039-927F-424F-A997-01FF3B11310D}" type="presParOf" srcId="{E170E999-67C3-5942-B1F3-BF06EF7845E1}" destId="{CF1F6E7E-C94B-3F40-8781-D30C288887F5}" srcOrd="1" destOrd="0" presId="urn:microsoft.com/office/officeart/2005/8/layout/hierarchy1"/>
    <dgm:cxn modelId="{F66DFF38-57BF-0549-9DFC-AB69728F157C}" type="presParOf" srcId="{FCF1F5D0-0738-2948-92F6-C03AD03D02D4}" destId="{A5F77D10-2354-B848-B3B6-8834F8A57B59}" srcOrd="1" destOrd="0" presId="urn:microsoft.com/office/officeart/2005/8/layout/hierarchy1"/>
    <dgm:cxn modelId="{955E694A-2C7D-C748-9A96-4C58A855435D}" type="presParOf" srcId="{A5F77D10-2354-B848-B3B6-8834F8A57B59}" destId="{3DC2537A-0CC1-BD4E-9AE1-0563F4D15AB0}" srcOrd="0" destOrd="0" presId="urn:microsoft.com/office/officeart/2005/8/layout/hierarchy1"/>
    <dgm:cxn modelId="{FB41A513-9FF6-3649-A7EC-32F4EA3A595F}" type="presParOf" srcId="{A5F77D10-2354-B848-B3B6-8834F8A57B59}" destId="{1CE142BA-39A3-504F-AA6D-136D44498C3A}" srcOrd="1" destOrd="0" presId="urn:microsoft.com/office/officeart/2005/8/layout/hierarchy1"/>
    <dgm:cxn modelId="{8CE587BD-3BDC-B14C-BD78-AB253F0DCE5A}" type="presParOf" srcId="{1CE142BA-39A3-504F-AA6D-136D44498C3A}" destId="{7455ED08-060C-3644-9709-FBE9677A70E5}" srcOrd="0" destOrd="0" presId="urn:microsoft.com/office/officeart/2005/8/layout/hierarchy1"/>
    <dgm:cxn modelId="{D59FEB90-E6C1-F246-83D1-CDEF6CAFB2E3}" type="presParOf" srcId="{7455ED08-060C-3644-9709-FBE9677A70E5}" destId="{EF0F86CB-14C6-CF41-A8C7-3EA4AA1BD91C}" srcOrd="0" destOrd="0" presId="urn:microsoft.com/office/officeart/2005/8/layout/hierarchy1"/>
    <dgm:cxn modelId="{89E8A151-F951-A743-ADBE-AB5A4B096BFC}" type="presParOf" srcId="{7455ED08-060C-3644-9709-FBE9677A70E5}" destId="{A530269B-FAE1-A845-B339-EE3BE1B1F772}" srcOrd="1" destOrd="0" presId="urn:microsoft.com/office/officeart/2005/8/layout/hierarchy1"/>
    <dgm:cxn modelId="{1A542CA4-E259-6B4E-BEDE-3B385C3552B5}" type="presParOf" srcId="{1CE142BA-39A3-504F-AA6D-136D44498C3A}" destId="{E7CC20CF-875A-E848-B0EB-C214C33F9D80}" srcOrd="1" destOrd="0" presId="urn:microsoft.com/office/officeart/2005/8/layout/hierarchy1"/>
    <dgm:cxn modelId="{96841216-6C42-BB40-BDE8-CE0993EFC5D0}" type="presParOf" srcId="{03A25FC0-FAF1-4A06-8EBE-C406C60629A9}" destId="{65A90F2A-40B7-4995-B518-7512EE24E4B1}" srcOrd="4" destOrd="0" presId="urn:microsoft.com/office/officeart/2005/8/layout/hierarchy1"/>
    <dgm:cxn modelId="{31EDA121-8D84-6846-99D0-62957E4D3376}" type="presParOf" srcId="{03A25FC0-FAF1-4A06-8EBE-C406C60629A9}" destId="{DC133EF6-82FF-428F-B117-9C41212C17AC}" srcOrd="5" destOrd="0" presId="urn:microsoft.com/office/officeart/2005/8/layout/hierarchy1"/>
    <dgm:cxn modelId="{37542AF0-158C-A446-ACFB-CC2233A6BB97}" type="presParOf" srcId="{DC133EF6-82FF-428F-B117-9C41212C17AC}" destId="{CC05F239-3766-417E-903E-51F9EF55E8EF}" srcOrd="0" destOrd="0" presId="urn:microsoft.com/office/officeart/2005/8/layout/hierarchy1"/>
    <dgm:cxn modelId="{6D78A861-F174-DC44-91EB-FC565C1A23B7}" type="presParOf" srcId="{CC05F239-3766-417E-903E-51F9EF55E8EF}" destId="{799F6406-8D6D-4EE6-8E8F-172B34561023}" srcOrd="0" destOrd="0" presId="urn:microsoft.com/office/officeart/2005/8/layout/hierarchy1"/>
    <dgm:cxn modelId="{42CCFBC5-03B3-7247-A8FE-CE1A33B25942}" type="presParOf" srcId="{CC05F239-3766-417E-903E-51F9EF55E8EF}" destId="{F92715F8-1CBC-44CA-97CE-811A0F1EF18C}" srcOrd="1" destOrd="0" presId="urn:microsoft.com/office/officeart/2005/8/layout/hierarchy1"/>
    <dgm:cxn modelId="{0FC670C9-903E-3D4F-B0D3-9954331260EB}" type="presParOf" srcId="{DC133EF6-82FF-428F-B117-9C41212C17AC}" destId="{2BD9F799-1528-4D0F-9D43-4A9317B5D724}" srcOrd="1" destOrd="0" presId="urn:microsoft.com/office/officeart/2005/8/layout/hierarchy1"/>
    <dgm:cxn modelId="{4DD72FB7-FBBF-A74A-8491-F6ED4A795FA0}" type="presParOf" srcId="{2BD9F799-1528-4D0F-9D43-4A9317B5D724}" destId="{D999A42C-FBB7-4DC9-9756-566F590E931E}" srcOrd="0" destOrd="0" presId="urn:microsoft.com/office/officeart/2005/8/layout/hierarchy1"/>
    <dgm:cxn modelId="{8488CD39-2CEA-5345-8A2D-92B58597BC32}" type="presParOf" srcId="{2BD9F799-1528-4D0F-9D43-4A9317B5D724}" destId="{71E7098B-B543-44F6-8AB4-35C944A71231}" srcOrd="1" destOrd="0" presId="urn:microsoft.com/office/officeart/2005/8/layout/hierarchy1"/>
    <dgm:cxn modelId="{DF59A04D-1B59-4E44-89FD-21CB5AD7EE74}" type="presParOf" srcId="{71E7098B-B543-44F6-8AB4-35C944A71231}" destId="{C8B40808-62C0-4075-AE1F-7E5D34121F6B}" srcOrd="0" destOrd="0" presId="urn:microsoft.com/office/officeart/2005/8/layout/hierarchy1"/>
    <dgm:cxn modelId="{C64D69C2-41B0-F342-9FEF-4E26EB996164}" type="presParOf" srcId="{C8B40808-62C0-4075-AE1F-7E5D34121F6B}" destId="{8883CA2F-EDC8-45E2-8CF9-8C580C275A4F}" srcOrd="0" destOrd="0" presId="urn:microsoft.com/office/officeart/2005/8/layout/hierarchy1"/>
    <dgm:cxn modelId="{BAF81EDB-C506-F846-B777-A07AF0F41922}" type="presParOf" srcId="{C8B40808-62C0-4075-AE1F-7E5D34121F6B}" destId="{4DD5FED8-8CAB-4750-B80E-58E5D29623B9}" srcOrd="1" destOrd="0" presId="urn:microsoft.com/office/officeart/2005/8/layout/hierarchy1"/>
    <dgm:cxn modelId="{68D63B13-A482-D14E-816E-D2D5EFF389F2}" type="presParOf" srcId="{71E7098B-B543-44F6-8AB4-35C944A71231}" destId="{D7683BDE-E431-4C9E-87AB-3654B6C1D680}" srcOrd="1" destOrd="0" presId="urn:microsoft.com/office/officeart/2005/8/layout/hierarchy1"/>
    <dgm:cxn modelId="{6AB99861-CC49-8D42-A04C-FFC159CFE373}" type="presParOf" srcId="{D7683BDE-E431-4C9E-87AB-3654B6C1D680}" destId="{9EED34D2-D545-4F08-ADC7-37256A85C280}" srcOrd="0" destOrd="0" presId="urn:microsoft.com/office/officeart/2005/8/layout/hierarchy1"/>
    <dgm:cxn modelId="{BBD3DA7E-202B-2145-B539-93A6D2BB6688}" type="presParOf" srcId="{D7683BDE-E431-4C9E-87AB-3654B6C1D680}" destId="{4C1CE92B-1505-4283-A133-F498A6DCCD54}" srcOrd="1" destOrd="0" presId="urn:microsoft.com/office/officeart/2005/8/layout/hierarchy1"/>
    <dgm:cxn modelId="{4D3569FC-9CF6-2047-98F6-A2FABCCC787A}" type="presParOf" srcId="{4C1CE92B-1505-4283-A133-F498A6DCCD54}" destId="{D1A4DB22-C82D-425C-8171-141DA2504BCC}" srcOrd="0" destOrd="0" presId="urn:microsoft.com/office/officeart/2005/8/layout/hierarchy1"/>
    <dgm:cxn modelId="{65C793A6-7B47-834C-A5BD-ACF7D2EC984A}" type="presParOf" srcId="{D1A4DB22-C82D-425C-8171-141DA2504BCC}" destId="{FD05BBD7-40EA-4D66-BE87-7ACE709E251D}" srcOrd="0" destOrd="0" presId="urn:microsoft.com/office/officeart/2005/8/layout/hierarchy1"/>
    <dgm:cxn modelId="{98191F67-3B98-254C-9286-0D47C5DC0196}" type="presParOf" srcId="{D1A4DB22-C82D-425C-8171-141DA2504BCC}" destId="{0D8AC0E4-BB0C-4493-B9DC-3318F99EDD1B}" srcOrd="1" destOrd="0" presId="urn:microsoft.com/office/officeart/2005/8/layout/hierarchy1"/>
    <dgm:cxn modelId="{08B8F4AC-66CD-9448-BDEB-AF7E4AA64383}" type="presParOf" srcId="{4C1CE92B-1505-4283-A133-F498A6DCCD54}" destId="{75C40602-0A09-412C-9BF2-782D96C58E0C}" srcOrd="1" destOrd="0" presId="urn:microsoft.com/office/officeart/2005/8/layout/hierarchy1"/>
    <dgm:cxn modelId="{AE0F8676-6E4B-AB44-8CBA-D619A33EFE94}" type="presParOf" srcId="{560F4CD9-3C3A-4377-A98A-2698FAFA306A}" destId="{D2B7857F-107B-48C6-82A8-2E8FF2950A16}" srcOrd="1" destOrd="0" presId="urn:microsoft.com/office/officeart/2005/8/layout/hierarchy1"/>
    <dgm:cxn modelId="{C617BD14-3533-A143-A301-C61910B3CDD3}" type="presParOf" srcId="{D2B7857F-107B-48C6-82A8-2E8FF2950A16}" destId="{C0F8B8B0-47BA-4502-A753-3B2609A89442}" srcOrd="0" destOrd="0" presId="urn:microsoft.com/office/officeart/2005/8/layout/hierarchy1"/>
    <dgm:cxn modelId="{2B48A028-12CE-9149-8C4D-860BAE2741CB}" type="presParOf" srcId="{C0F8B8B0-47BA-4502-A753-3B2609A89442}" destId="{BF9CF311-D684-4B81-9671-9AE87221777D}" srcOrd="0" destOrd="0" presId="urn:microsoft.com/office/officeart/2005/8/layout/hierarchy1"/>
    <dgm:cxn modelId="{2B8200B2-EC7A-774B-88E8-D5DD64037C07}" type="presParOf" srcId="{C0F8B8B0-47BA-4502-A753-3B2609A89442}" destId="{DE43CF93-7058-4BA9-A326-705B147C43DE}" srcOrd="1" destOrd="0" presId="urn:microsoft.com/office/officeart/2005/8/layout/hierarchy1"/>
    <dgm:cxn modelId="{55889014-A50D-B342-B154-987173439229}" type="presParOf" srcId="{D2B7857F-107B-48C6-82A8-2E8FF2950A16}" destId="{09A5A562-D49D-4044-9E59-029BDEE7D923}" srcOrd="1" destOrd="0" presId="urn:microsoft.com/office/officeart/2005/8/layout/hierarchy1"/>
    <dgm:cxn modelId="{0C9E1C74-D49F-C744-8A43-DCE32E613208}" type="presParOf" srcId="{560F4CD9-3C3A-4377-A98A-2698FAFA306A}" destId="{E7361989-A3AE-4B6C-ADA8-713D891C66DC}" srcOrd="2" destOrd="0" presId="urn:microsoft.com/office/officeart/2005/8/layout/hierarchy1"/>
    <dgm:cxn modelId="{F942C25D-A3D0-734F-8504-33DADA2E587C}" type="presParOf" srcId="{E7361989-A3AE-4B6C-ADA8-713D891C66DC}" destId="{61AD41AB-300E-438D-AECC-1DB44AAEFE50}" srcOrd="0" destOrd="0" presId="urn:microsoft.com/office/officeart/2005/8/layout/hierarchy1"/>
    <dgm:cxn modelId="{A084281C-1E27-E840-9104-8F6EDE281644}" type="presParOf" srcId="{61AD41AB-300E-438D-AECC-1DB44AAEFE50}" destId="{74A26032-FB7B-4CA0-B72A-376004578936}" srcOrd="0" destOrd="0" presId="urn:microsoft.com/office/officeart/2005/8/layout/hierarchy1"/>
    <dgm:cxn modelId="{3192DD91-B1BE-E740-ADFE-00E9123E9755}" type="presParOf" srcId="{61AD41AB-300E-438D-AECC-1DB44AAEFE50}" destId="{D73DA593-7D3E-4977-979F-B081DEE0397E}" srcOrd="1" destOrd="0" presId="urn:microsoft.com/office/officeart/2005/8/layout/hierarchy1"/>
    <dgm:cxn modelId="{6F1FC894-DBF5-2149-81A3-FDAF12848015}" type="presParOf" srcId="{E7361989-A3AE-4B6C-ADA8-713D891C66DC}" destId="{C4D53ADA-0CEC-4ED5-AECE-DE87CBB1A8A8}" srcOrd="1" destOrd="0" presId="urn:microsoft.com/office/officeart/2005/8/layout/hierarchy1"/>
  </dgm:cxnLst>
  <dgm:bg/>
  <dgm:whole>
    <a:ln w="12700">
      <a:noFill/>
    </a:ln>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D34D2-D545-4F08-ADC7-37256A85C280}">
      <dsp:nvSpPr>
        <dsp:cNvPr id="0" name=""/>
        <dsp:cNvSpPr/>
      </dsp:nvSpPr>
      <dsp:spPr>
        <a:xfrm>
          <a:off x="4426458" y="3719600"/>
          <a:ext cx="91440" cy="387864"/>
        </a:xfrm>
        <a:custGeom>
          <a:avLst/>
          <a:gdLst/>
          <a:ahLst/>
          <a:cxnLst/>
          <a:rect l="0" t="0" r="0" b="0"/>
          <a:pathLst>
            <a:path>
              <a:moveTo>
                <a:pt x="50176" y="0"/>
              </a:moveTo>
              <a:lnTo>
                <a:pt x="50176" y="266426"/>
              </a:lnTo>
              <a:lnTo>
                <a:pt x="45720" y="266426"/>
              </a:lnTo>
              <a:lnTo>
                <a:pt x="45720" y="387864"/>
              </a:lnTo>
            </a:path>
          </a:pathLst>
        </a:custGeom>
        <a:noFill/>
        <a:ln w="1270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D999A42C-FBB7-4DC9-9756-566F590E931E}">
      <dsp:nvSpPr>
        <dsp:cNvPr id="0" name=""/>
        <dsp:cNvSpPr/>
      </dsp:nvSpPr>
      <dsp:spPr>
        <a:xfrm>
          <a:off x="4426458" y="2512563"/>
          <a:ext cx="91440" cy="374629"/>
        </a:xfrm>
        <a:custGeom>
          <a:avLst/>
          <a:gdLst/>
          <a:ahLst/>
          <a:cxnLst/>
          <a:rect l="0" t="0" r="0" b="0"/>
          <a:pathLst>
            <a:path>
              <a:moveTo>
                <a:pt x="45720" y="0"/>
              </a:moveTo>
              <a:lnTo>
                <a:pt x="45720" y="253191"/>
              </a:lnTo>
              <a:lnTo>
                <a:pt x="50176" y="253191"/>
              </a:lnTo>
              <a:lnTo>
                <a:pt x="50176" y="374629"/>
              </a:lnTo>
            </a:path>
          </a:pathLst>
        </a:custGeom>
        <a:noFill/>
        <a:ln w="1270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5A90F2A-40B7-4995-B518-7512EE24E4B1}">
      <dsp:nvSpPr>
        <dsp:cNvPr id="0" name=""/>
        <dsp:cNvSpPr/>
      </dsp:nvSpPr>
      <dsp:spPr>
        <a:xfrm>
          <a:off x="2641055" y="1298909"/>
          <a:ext cx="1831122" cy="381247"/>
        </a:xfrm>
        <a:custGeom>
          <a:avLst/>
          <a:gdLst/>
          <a:ahLst/>
          <a:cxnLst/>
          <a:rect l="0" t="0" r="0" b="0"/>
          <a:pathLst>
            <a:path>
              <a:moveTo>
                <a:pt x="0" y="0"/>
              </a:moveTo>
              <a:lnTo>
                <a:pt x="0" y="259808"/>
              </a:lnTo>
              <a:lnTo>
                <a:pt x="1831122" y="259808"/>
              </a:lnTo>
              <a:lnTo>
                <a:pt x="1831122" y="381247"/>
              </a:lnTo>
            </a:path>
          </a:pathLst>
        </a:custGeom>
        <a:noFill/>
        <a:ln w="12700" cap="flat" cmpd="sng" algn="ctr">
          <a:solidFill>
            <a:schemeClr val="accent6">
              <a:tint val="99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DC2537A-0CC1-BD4E-9AE1-0563F4D15AB0}">
      <dsp:nvSpPr>
        <dsp:cNvPr id="0" name=""/>
        <dsp:cNvSpPr/>
      </dsp:nvSpPr>
      <dsp:spPr>
        <a:xfrm>
          <a:off x="2585006" y="3726218"/>
          <a:ext cx="91440" cy="381247"/>
        </a:xfrm>
        <a:custGeom>
          <a:avLst/>
          <a:gdLst/>
          <a:ahLst/>
          <a:cxnLst/>
          <a:rect l="0" t="0" r="0" b="0"/>
          <a:pathLst>
            <a:path>
              <a:moveTo>
                <a:pt x="45720" y="0"/>
              </a:moveTo>
              <a:lnTo>
                <a:pt x="45720" y="381247"/>
              </a:lnTo>
            </a:path>
          </a:pathLst>
        </a:custGeom>
        <a:noFill/>
        <a:ln w="1270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757FDD7-67EC-2A4C-A5D5-B35FD3CB5C84}">
      <dsp:nvSpPr>
        <dsp:cNvPr id="0" name=""/>
        <dsp:cNvSpPr/>
      </dsp:nvSpPr>
      <dsp:spPr>
        <a:xfrm>
          <a:off x="2585006" y="2512563"/>
          <a:ext cx="91440" cy="381247"/>
        </a:xfrm>
        <a:custGeom>
          <a:avLst/>
          <a:gdLst/>
          <a:ahLst/>
          <a:cxnLst/>
          <a:rect l="0" t="0" r="0" b="0"/>
          <a:pathLst>
            <a:path>
              <a:moveTo>
                <a:pt x="45720" y="0"/>
              </a:moveTo>
              <a:lnTo>
                <a:pt x="45720" y="381247"/>
              </a:lnTo>
            </a:path>
          </a:pathLst>
        </a:custGeom>
        <a:noFill/>
        <a:ln w="1270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F3AB30A-53A2-BE4B-ADBB-1842D6EC1E2C}">
      <dsp:nvSpPr>
        <dsp:cNvPr id="0" name=""/>
        <dsp:cNvSpPr/>
      </dsp:nvSpPr>
      <dsp:spPr>
        <a:xfrm>
          <a:off x="2585006" y="1298909"/>
          <a:ext cx="91440" cy="381247"/>
        </a:xfrm>
        <a:custGeom>
          <a:avLst/>
          <a:gdLst/>
          <a:ahLst/>
          <a:cxnLst/>
          <a:rect l="0" t="0" r="0" b="0"/>
          <a:pathLst>
            <a:path>
              <a:moveTo>
                <a:pt x="56049" y="0"/>
              </a:moveTo>
              <a:lnTo>
                <a:pt x="56049" y="259808"/>
              </a:lnTo>
              <a:lnTo>
                <a:pt x="45720" y="259808"/>
              </a:lnTo>
              <a:lnTo>
                <a:pt x="45720" y="381247"/>
              </a:lnTo>
            </a:path>
          </a:pathLst>
        </a:custGeom>
        <a:noFill/>
        <a:ln w="12700" cap="flat" cmpd="sng" algn="ctr">
          <a:solidFill>
            <a:schemeClr val="accent6">
              <a:tint val="99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2F43B1B5-A531-48E4-BF6F-05C068C56773}">
      <dsp:nvSpPr>
        <dsp:cNvPr id="0" name=""/>
        <dsp:cNvSpPr/>
      </dsp:nvSpPr>
      <dsp:spPr>
        <a:xfrm>
          <a:off x="764213" y="3726218"/>
          <a:ext cx="91440" cy="381247"/>
        </a:xfrm>
        <a:custGeom>
          <a:avLst/>
          <a:gdLst/>
          <a:ahLst/>
          <a:cxnLst/>
          <a:rect l="0" t="0" r="0" b="0"/>
          <a:pathLst>
            <a:path>
              <a:moveTo>
                <a:pt x="45720" y="0"/>
              </a:moveTo>
              <a:lnTo>
                <a:pt x="45720" y="381247"/>
              </a:lnTo>
            </a:path>
          </a:pathLst>
        </a:custGeom>
        <a:noFill/>
        <a:ln w="1270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67858C1-26DF-412C-8258-FB8E1FED46CD}">
      <dsp:nvSpPr>
        <dsp:cNvPr id="0" name=""/>
        <dsp:cNvSpPr/>
      </dsp:nvSpPr>
      <dsp:spPr>
        <a:xfrm>
          <a:off x="764213" y="2512563"/>
          <a:ext cx="91440" cy="381247"/>
        </a:xfrm>
        <a:custGeom>
          <a:avLst/>
          <a:gdLst/>
          <a:ahLst/>
          <a:cxnLst/>
          <a:rect l="0" t="0" r="0" b="0"/>
          <a:pathLst>
            <a:path>
              <a:moveTo>
                <a:pt x="45720" y="0"/>
              </a:moveTo>
              <a:lnTo>
                <a:pt x="45720" y="381247"/>
              </a:lnTo>
            </a:path>
          </a:pathLst>
        </a:custGeom>
        <a:noFill/>
        <a:ln w="1270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5CFA921-DCDE-41E3-96F8-5CEF89C6D67C}">
      <dsp:nvSpPr>
        <dsp:cNvPr id="0" name=""/>
        <dsp:cNvSpPr/>
      </dsp:nvSpPr>
      <dsp:spPr>
        <a:xfrm>
          <a:off x="809933" y="1298909"/>
          <a:ext cx="1831122" cy="381247"/>
        </a:xfrm>
        <a:custGeom>
          <a:avLst/>
          <a:gdLst/>
          <a:ahLst/>
          <a:cxnLst/>
          <a:rect l="0" t="0" r="0" b="0"/>
          <a:pathLst>
            <a:path>
              <a:moveTo>
                <a:pt x="1831122" y="0"/>
              </a:moveTo>
              <a:lnTo>
                <a:pt x="1831122" y="259808"/>
              </a:lnTo>
              <a:lnTo>
                <a:pt x="0" y="259808"/>
              </a:lnTo>
              <a:lnTo>
                <a:pt x="0" y="381247"/>
              </a:lnTo>
            </a:path>
          </a:pathLst>
        </a:custGeom>
        <a:noFill/>
        <a:ln w="12700" cap="flat" cmpd="sng" algn="ctr">
          <a:solidFill>
            <a:schemeClr val="accent6">
              <a:tint val="99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FF619A5-4E85-4CD4-84D3-2C5631BABD32}">
      <dsp:nvSpPr>
        <dsp:cNvPr id="0" name=""/>
        <dsp:cNvSpPr/>
      </dsp:nvSpPr>
      <dsp:spPr>
        <a:xfrm>
          <a:off x="1985616" y="466501"/>
          <a:ext cx="1310878" cy="832407"/>
        </a:xfrm>
        <a:prstGeom prst="roundRect">
          <a:avLst>
            <a:gd name="adj" fmla="val 10000"/>
          </a:avLst>
        </a:prstGeom>
        <a:solidFill>
          <a:schemeClr val="accent6">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35E4187-839F-409D-A5BB-D0DEDBC24096}">
      <dsp:nvSpPr>
        <dsp:cNvPr id="0" name=""/>
        <dsp:cNvSpPr/>
      </dsp:nvSpPr>
      <dsp:spPr>
        <a:xfrm>
          <a:off x="2131270" y="604871"/>
          <a:ext cx="1310878" cy="832407"/>
        </a:xfrm>
        <a:prstGeom prst="roundRect">
          <a:avLst>
            <a:gd name="adj" fmla="val 10000"/>
          </a:avLst>
        </a:prstGeom>
        <a:solidFill>
          <a:schemeClr val="lt1">
            <a:alpha val="90000"/>
            <a:hueOff val="0"/>
            <a:satOff val="0"/>
            <a:lumOff val="0"/>
            <a:alphaOff val="0"/>
          </a:schemeClr>
        </a:solidFill>
        <a:ln w="6350" cap="flat" cmpd="sng" algn="ctr">
          <a:solidFill>
            <a:schemeClr val="accent6">
              <a:shade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a:t>Rektorat</a:t>
          </a:r>
        </a:p>
        <a:p>
          <a:pPr marL="0" lvl="0" indent="0" algn="ctr" defTabSz="711200">
            <a:lnSpc>
              <a:spcPct val="90000"/>
            </a:lnSpc>
            <a:spcBef>
              <a:spcPct val="0"/>
            </a:spcBef>
            <a:spcAft>
              <a:spcPct val="35000"/>
            </a:spcAft>
            <a:buNone/>
          </a:pPr>
          <a:r>
            <a:rPr lang="de-DE" sz="1600" kern="1200"/>
            <a:t>Frau Meyer</a:t>
          </a:r>
        </a:p>
      </dsp:txBody>
      <dsp:txXfrm>
        <a:off x="2155650" y="629251"/>
        <a:ext cx="1262118" cy="783647"/>
      </dsp:txXfrm>
    </dsp:sp>
    <dsp:sp modelId="{FEB9DBDE-BD93-4A98-89B5-E4B610D684DD}">
      <dsp:nvSpPr>
        <dsp:cNvPr id="0" name=""/>
        <dsp:cNvSpPr/>
      </dsp:nvSpPr>
      <dsp:spPr>
        <a:xfrm>
          <a:off x="154494" y="1680156"/>
          <a:ext cx="1310878" cy="832407"/>
        </a:xfrm>
        <a:prstGeom prst="roundRect">
          <a:avLst>
            <a:gd name="adj" fmla="val 10000"/>
          </a:avLst>
        </a:prstGeom>
        <a:solidFill>
          <a:schemeClr val="accent6">
            <a:tint val="99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95F0168B-FF92-4362-A02F-235AC7FCF1B9}">
      <dsp:nvSpPr>
        <dsp:cNvPr id="0" name=""/>
        <dsp:cNvSpPr/>
      </dsp:nvSpPr>
      <dsp:spPr>
        <a:xfrm>
          <a:off x="300147" y="1818526"/>
          <a:ext cx="1310878"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99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Schulhaus </a:t>
          </a:r>
          <a:r>
            <a:rPr lang="de-DE" sz="1300" kern="1200" dirty="0"/>
            <a:t>Dorf</a:t>
          </a:r>
        </a:p>
      </dsp:txBody>
      <dsp:txXfrm>
        <a:off x="324527" y="1842906"/>
        <a:ext cx="1262118" cy="783647"/>
      </dsp:txXfrm>
    </dsp:sp>
    <dsp:sp modelId="{CC3C2483-03AF-4B7E-B599-3D1DC53C2992}">
      <dsp:nvSpPr>
        <dsp:cNvPr id="0" name=""/>
        <dsp:cNvSpPr/>
      </dsp:nvSpPr>
      <dsp:spPr>
        <a:xfrm>
          <a:off x="13850" y="2893810"/>
          <a:ext cx="1592166" cy="832407"/>
        </a:xfrm>
        <a:prstGeom prst="roundRect">
          <a:avLst>
            <a:gd name="adj" fmla="val 10000"/>
          </a:avLst>
        </a:prstGeom>
        <a:solidFill>
          <a:schemeClr val="accent6">
            <a:tint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010FFCAD-048F-419B-BDD7-B7CA6D8A98F0}">
      <dsp:nvSpPr>
        <dsp:cNvPr id="0" name=""/>
        <dsp:cNvSpPr/>
      </dsp:nvSpPr>
      <dsp:spPr>
        <a:xfrm>
          <a:off x="159503" y="3032181"/>
          <a:ext cx="1592166"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e-DE" sz="1300" kern="1200" dirty="0"/>
            <a:t>Schulleitung Dorf </a:t>
          </a:r>
          <a:r>
            <a:rPr lang="de-DE" sz="1600" kern="1200" dirty="0"/>
            <a:t>Frau Meyer</a:t>
          </a:r>
        </a:p>
      </dsp:txBody>
      <dsp:txXfrm>
        <a:off x="183883" y="3056561"/>
        <a:ext cx="1543406" cy="783647"/>
      </dsp:txXfrm>
    </dsp:sp>
    <dsp:sp modelId="{5DFE68A3-503C-4C1D-9359-01F1BF8A5453}">
      <dsp:nvSpPr>
        <dsp:cNvPr id="0" name=""/>
        <dsp:cNvSpPr/>
      </dsp:nvSpPr>
      <dsp:spPr>
        <a:xfrm>
          <a:off x="4516" y="4107465"/>
          <a:ext cx="1610833" cy="832407"/>
        </a:xfrm>
        <a:prstGeom prst="roundRect">
          <a:avLst>
            <a:gd name="adj" fmla="val 10000"/>
          </a:avLst>
        </a:prstGeom>
        <a:solidFill>
          <a:schemeClr val="accent6">
            <a:tint val="7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4A16B9D-820A-45B5-9C58-37FBE77EE8B1}">
      <dsp:nvSpPr>
        <dsp:cNvPr id="0" name=""/>
        <dsp:cNvSpPr/>
      </dsp:nvSpPr>
      <dsp:spPr>
        <a:xfrm>
          <a:off x="150169" y="4245835"/>
          <a:ext cx="1610833"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1.-6. Klasse</a:t>
          </a:r>
        </a:p>
      </dsp:txBody>
      <dsp:txXfrm>
        <a:off x="174549" y="4270215"/>
        <a:ext cx="1562073" cy="783647"/>
      </dsp:txXfrm>
    </dsp:sp>
    <dsp:sp modelId="{066E44D0-0692-9E48-862F-A2D80ABB7DED}">
      <dsp:nvSpPr>
        <dsp:cNvPr id="0" name=""/>
        <dsp:cNvSpPr/>
      </dsp:nvSpPr>
      <dsp:spPr>
        <a:xfrm>
          <a:off x="1975287" y="1680156"/>
          <a:ext cx="1310878" cy="832407"/>
        </a:xfrm>
        <a:prstGeom prst="roundRect">
          <a:avLst>
            <a:gd name="adj" fmla="val 10000"/>
          </a:avLst>
        </a:prstGeom>
        <a:solidFill>
          <a:schemeClr val="accent6">
            <a:tint val="99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38EC3101-456D-2F4C-9200-58E4DB8AF85B}">
      <dsp:nvSpPr>
        <dsp:cNvPr id="0" name=""/>
        <dsp:cNvSpPr/>
      </dsp:nvSpPr>
      <dsp:spPr>
        <a:xfrm>
          <a:off x="2120940" y="1818526"/>
          <a:ext cx="1310878"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99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Schulhaus</a:t>
          </a:r>
          <a:r>
            <a:rPr lang="de-DE" sz="1400" kern="1200" dirty="0"/>
            <a:t> </a:t>
          </a:r>
          <a:r>
            <a:rPr lang="de-DE" sz="1300" kern="1200" dirty="0"/>
            <a:t>Tischmacherhof</a:t>
          </a:r>
        </a:p>
      </dsp:txBody>
      <dsp:txXfrm>
        <a:off x="2145320" y="1842906"/>
        <a:ext cx="1262118" cy="783647"/>
      </dsp:txXfrm>
    </dsp:sp>
    <dsp:sp modelId="{C4977B33-F9E8-8B47-9808-8B82F3457183}">
      <dsp:nvSpPr>
        <dsp:cNvPr id="0" name=""/>
        <dsp:cNvSpPr/>
      </dsp:nvSpPr>
      <dsp:spPr>
        <a:xfrm>
          <a:off x="1898128" y="2893810"/>
          <a:ext cx="1465194" cy="832407"/>
        </a:xfrm>
        <a:prstGeom prst="roundRect">
          <a:avLst>
            <a:gd name="adj" fmla="val 10000"/>
          </a:avLst>
        </a:prstGeom>
        <a:solidFill>
          <a:schemeClr val="accent6">
            <a:tint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F1F6E7E-C94B-3F40-8781-D30C288887F5}">
      <dsp:nvSpPr>
        <dsp:cNvPr id="0" name=""/>
        <dsp:cNvSpPr/>
      </dsp:nvSpPr>
      <dsp:spPr>
        <a:xfrm>
          <a:off x="2043782" y="3032181"/>
          <a:ext cx="1465194"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e-DE" sz="1300" kern="1200" dirty="0"/>
            <a:t>Schulleitung TMH </a:t>
          </a:r>
          <a:r>
            <a:rPr lang="de-DE" sz="1600" kern="1200" dirty="0"/>
            <a:t>Herr Keller</a:t>
          </a:r>
        </a:p>
      </dsp:txBody>
      <dsp:txXfrm>
        <a:off x="2068162" y="3056561"/>
        <a:ext cx="1416434" cy="783647"/>
      </dsp:txXfrm>
    </dsp:sp>
    <dsp:sp modelId="{EF0F86CB-14C6-CF41-A8C7-3EA4AA1BD91C}">
      <dsp:nvSpPr>
        <dsp:cNvPr id="0" name=""/>
        <dsp:cNvSpPr/>
      </dsp:nvSpPr>
      <dsp:spPr>
        <a:xfrm>
          <a:off x="1906656" y="4107465"/>
          <a:ext cx="1448140" cy="832407"/>
        </a:xfrm>
        <a:prstGeom prst="roundRect">
          <a:avLst>
            <a:gd name="adj" fmla="val 10000"/>
          </a:avLst>
        </a:prstGeom>
        <a:solidFill>
          <a:schemeClr val="accent6">
            <a:tint val="7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A530269B-FAE1-A845-B339-EE3BE1B1F772}">
      <dsp:nvSpPr>
        <dsp:cNvPr id="0" name=""/>
        <dsp:cNvSpPr/>
      </dsp:nvSpPr>
      <dsp:spPr>
        <a:xfrm>
          <a:off x="2052309" y="4245835"/>
          <a:ext cx="1448140"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Kindergarten, EK, 2. Klassen</a:t>
          </a:r>
        </a:p>
      </dsp:txBody>
      <dsp:txXfrm>
        <a:off x="2076689" y="4270215"/>
        <a:ext cx="1399380" cy="783647"/>
      </dsp:txXfrm>
    </dsp:sp>
    <dsp:sp modelId="{799F6406-8D6D-4EE6-8E8F-172B34561023}">
      <dsp:nvSpPr>
        <dsp:cNvPr id="0" name=""/>
        <dsp:cNvSpPr/>
      </dsp:nvSpPr>
      <dsp:spPr>
        <a:xfrm>
          <a:off x="3816739" y="1680156"/>
          <a:ext cx="1310878" cy="832407"/>
        </a:xfrm>
        <a:prstGeom prst="roundRect">
          <a:avLst>
            <a:gd name="adj" fmla="val 10000"/>
          </a:avLst>
        </a:prstGeom>
        <a:solidFill>
          <a:schemeClr val="accent6">
            <a:tint val="99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92715F8-1CBC-44CA-97CE-811A0F1EF18C}">
      <dsp:nvSpPr>
        <dsp:cNvPr id="0" name=""/>
        <dsp:cNvSpPr/>
      </dsp:nvSpPr>
      <dsp:spPr>
        <a:xfrm>
          <a:off x="3962392" y="1818526"/>
          <a:ext cx="1310878"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99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Schulhaus </a:t>
          </a:r>
          <a:r>
            <a:rPr lang="de-DE" sz="1300" kern="1200" dirty="0" err="1"/>
            <a:t>Büel</a:t>
          </a:r>
          <a:endParaRPr lang="de-DE" sz="1300" kern="1200" dirty="0"/>
        </a:p>
      </dsp:txBody>
      <dsp:txXfrm>
        <a:off x="3986772" y="1842906"/>
        <a:ext cx="1262118" cy="783647"/>
      </dsp:txXfrm>
    </dsp:sp>
    <dsp:sp modelId="{8883CA2F-EDC8-45E2-8CF9-8C580C275A4F}">
      <dsp:nvSpPr>
        <dsp:cNvPr id="0" name=""/>
        <dsp:cNvSpPr/>
      </dsp:nvSpPr>
      <dsp:spPr>
        <a:xfrm>
          <a:off x="3685376" y="2887193"/>
          <a:ext cx="1582518" cy="832407"/>
        </a:xfrm>
        <a:prstGeom prst="roundRect">
          <a:avLst>
            <a:gd name="adj" fmla="val 10000"/>
          </a:avLst>
        </a:prstGeom>
        <a:solidFill>
          <a:schemeClr val="accent6">
            <a:tint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DD5FED8-8CAB-4750-B80E-58E5D29623B9}">
      <dsp:nvSpPr>
        <dsp:cNvPr id="0" name=""/>
        <dsp:cNvSpPr/>
      </dsp:nvSpPr>
      <dsp:spPr>
        <a:xfrm>
          <a:off x="3831029" y="3025563"/>
          <a:ext cx="1582518"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de-DE" sz="1400" kern="1200" dirty="0"/>
            <a:t>Schulleitung </a:t>
          </a:r>
          <a:r>
            <a:rPr lang="de-DE" sz="1400" kern="1200" dirty="0" err="1"/>
            <a:t>Büel</a:t>
          </a:r>
          <a:r>
            <a:rPr lang="de-DE" sz="1400" kern="1200" dirty="0"/>
            <a:t> </a:t>
          </a:r>
          <a:r>
            <a:rPr lang="de-DE" sz="1600" kern="1200" dirty="0"/>
            <a:t>Frau Landolt</a:t>
          </a:r>
        </a:p>
      </dsp:txBody>
      <dsp:txXfrm>
        <a:off x="3855409" y="3049943"/>
        <a:ext cx="1533758" cy="783647"/>
      </dsp:txXfrm>
    </dsp:sp>
    <dsp:sp modelId="{FD05BBD7-40EA-4D66-BE87-7ACE709E251D}">
      <dsp:nvSpPr>
        <dsp:cNvPr id="0" name=""/>
        <dsp:cNvSpPr/>
      </dsp:nvSpPr>
      <dsp:spPr>
        <a:xfrm>
          <a:off x="3646102" y="4107465"/>
          <a:ext cx="1652152" cy="832407"/>
        </a:xfrm>
        <a:prstGeom prst="roundRect">
          <a:avLst>
            <a:gd name="adj" fmla="val 10000"/>
          </a:avLst>
        </a:prstGeom>
        <a:solidFill>
          <a:schemeClr val="accent6">
            <a:tint val="7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0D8AC0E4-BB0C-4493-B9DC-3318F99EDD1B}">
      <dsp:nvSpPr>
        <dsp:cNvPr id="0" name=""/>
        <dsp:cNvSpPr/>
      </dsp:nvSpPr>
      <dsp:spPr>
        <a:xfrm>
          <a:off x="3791755" y="4245835"/>
          <a:ext cx="1652152" cy="832407"/>
        </a:xfrm>
        <a:prstGeom prst="roundRect">
          <a:avLst>
            <a:gd name="adj" fmla="val 10000"/>
          </a:avLst>
        </a:prstGeom>
        <a:solidFill>
          <a:schemeClr val="lt1">
            <a:alpha val="90000"/>
            <a:hueOff val="0"/>
            <a:satOff val="0"/>
            <a:lumOff val="0"/>
            <a:alphaOff val="0"/>
          </a:schemeClr>
        </a:solidFill>
        <a:ln w="6350" cap="flat" cmpd="sng" algn="ctr">
          <a:solidFill>
            <a:schemeClr val="accent6">
              <a:tint val="7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dirty="0"/>
            <a:t>Kindergarten bis 6. Klasse</a:t>
          </a:r>
        </a:p>
      </dsp:txBody>
      <dsp:txXfrm>
        <a:off x="3816135" y="4270215"/>
        <a:ext cx="1603392" cy="783647"/>
      </dsp:txXfrm>
    </dsp:sp>
    <dsp:sp modelId="{BF9CF311-D684-4B81-9671-9AE87221777D}">
      <dsp:nvSpPr>
        <dsp:cNvPr id="0" name=""/>
        <dsp:cNvSpPr/>
      </dsp:nvSpPr>
      <dsp:spPr>
        <a:xfrm>
          <a:off x="3587801" y="466501"/>
          <a:ext cx="2243253" cy="832407"/>
        </a:xfrm>
        <a:prstGeom prst="roundRect">
          <a:avLst>
            <a:gd name="adj" fmla="val 10000"/>
          </a:avLst>
        </a:prstGeom>
        <a:solidFill>
          <a:schemeClr val="accent6">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DE43CF93-7058-4BA9-A326-705B147C43DE}">
      <dsp:nvSpPr>
        <dsp:cNvPr id="0" name=""/>
        <dsp:cNvSpPr/>
      </dsp:nvSpPr>
      <dsp:spPr>
        <a:xfrm>
          <a:off x="3733454" y="604871"/>
          <a:ext cx="2243253" cy="832407"/>
        </a:xfrm>
        <a:prstGeom prst="roundRect">
          <a:avLst>
            <a:gd name="adj" fmla="val 10000"/>
          </a:avLst>
        </a:prstGeom>
        <a:solidFill>
          <a:schemeClr val="lt1">
            <a:alpha val="90000"/>
            <a:hueOff val="0"/>
            <a:satOff val="0"/>
            <a:lumOff val="0"/>
            <a:alphaOff val="0"/>
          </a:schemeClr>
        </a:solidFill>
        <a:ln w="6350" cap="flat" cmpd="sng" algn="ctr">
          <a:solidFill>
            <a:schemeClr val="accent6">
              <a:shade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a:t>Schulverwaltung</a:t>
          </a:r>
        </a:p>
        <a:p>
          <a:pPr marL="0" lvl="0" indent="0" algn="ctr" defTabSz="711200">
            <a:lnSpc>
              <a:spcPct val="90000"/>
            </a:lnSpc>
            <a:spcBef>
              <a:spcPct val="0"/>
            </a:spcBef>
            <a:spcAft>
              <a:spcPct val="35000"/>
            </a:spcAft>
            <a:buNone/>
          </a:pPr>
          <a:r>
            <a:rPr lang="de-DE" sz="1600" kern="1200">
              <a:latin typeface="Calibri Light" panose="020F0302020204030204"/>
            </a:rPr>
            <a:t>Frau</a:t>
          </a:r>
          <a:r>
            <a:rPr lang="de-DE" sz="1600" kern="1200"/>
            <a:t> Brütsch</a:t>
          </a:r>
        </a:p>
      </dsp:txBody>
      <dsp:txXfrm>
        <a:off x="3757834" y="629251"/>
        <a:ext cx="2194493" cy="783647"/>
      </dsp:txXfrm>
    </dsp:sp>
    <dsp:sp modelId="{74A26032-FB7B-4CA0-B72A-376004578936}">
      <dsp:nvSpPr>
        <dsp:cNvPr id="0" name=""/>
        <dsp:cNvSpPr/>
      </dsp:nvSpPr>
      <dsp:spPr>
        <a:xfrm>
          <a:off x="5790000" y="4134505"/>
          <a:ext cx="1855469" cy="832407"/>
        </a:xfrm>
        <a:prstGeom prst="roundRect">
          <a:avLst>
            <a:gd name="adj" fmla="val 10000"/>
          </a:avLst>
        </a:prstGeom>
        <a:solidFill>
          <a:schemeClr val="accent6">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D73DA593-7D3E-4977-979F-B081DEE0397E}">
      <dsp:nvSpPr>
        <dsp:cNvPr id="0" name=""/>
        <dsp:cNvSpPr/>
      </dsp:nvSpPr>
      <dsp:spPr>
        <a:xfrm>
          <a:off x="5935653" y="4272876"/>
          <a:ext cx="1855469" cy="832407"/>
        </a:xfrm>
        <a:prstGeom prst="roundRect">
          <a:avLst>
            <a:gd name="adj" fmla="val 10000"/>
          </a:avLst>
        </a:prstGeom>
        <a:solidFill>
          <a:schemeClr val="lt1">
            <a:alpha val="90000"/>
            <a:hueOff val="0"/>
            <a:satOff val="0"/>
            <a:lumOff val="0"/>
            <a:alphaOff val="0"/>
          </a:schemeClr>
        </a:solidFill>
        <a:ln w="6350" cap="flat" cmpd="sng" algn="ctr">
          <a:solidFill>
            <a:schemeClr val="accent6">
              <a:shade val="80000"/>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de-DE" sz="1600" kern="1200"/>
            <a:t>Schulsozialarbeit</a:t>
          </a:r>
        </a:p>
        <a:p>
          <a:pPr marL="0" lvl="0" indent="0" algn="ctr" defTabSz="711200">
            <a:lnSpc>
              <a:spcPct val="90000"/>
            </a:lnSpc>
            <a:spcBef>
              <a:spcPct val="0"/>
            </a:spcBef>
            <a:spcAft>
              <a:spcPct val="35000"/>
            </a:spcAft>
            <a:buNone/>
          </a:pPr>
          <a:r>
            <a:rPr lang="de-DE" sz="1600" kern="1200"/>
            <a:t>Frau Kovacevic</a:t>
          </a:r>
        </a:p>
      </dsp:txBody>
      <dsp:txXfrm>
        <a:off x="5960033" y="4297256"/>
        <a:ext cx="1806709" cy="7836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810FB70-7EAA-4CBE-A892-B40F75D02E79}"/>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200" b="0" i="0" u="none" strike="noStrike" kern="1200" cap="none" spc="0" baseline="0">
              <a:solidFill>
                <a:srgbClr val="000000"/>
              </a:solidFill>
              <a:uFillTx/>
              <a:latin typeface="Calibri"/>
            </a:endParaRPr>
          </a:p>
        </p:txBody>
      </p:sp>
      <p:sp>
        <p:nvSpPr>
          <p:cNvPr id="3" name="Datumsplatzhalter 2">
            <a:extLst>
              <a:ext uri="{FF2B5EF4-FFF2-40B4-BE49-F238E27FC236}">
                <a16:creationId xmlns:a16="http://schemas.microsoft.com/office/drawing/2014/main" id="{A61635EB-95FD-44D8-8B76-40BFC9BB85BE}"/>
              </a:ext>
            </a:extLst>
          </p:cNvPr>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40DB0E2-2821-4EC1-BBEE-5D1D62416BED}" type="datetime1">
              <a:rPr lang="de-DE"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30.01.24</a:t>
            </a:fld>
            <a:endParaRPr lang="de-DE" sz="1200" b="0" i="0" u="none" strike="noStrike" kern="1200" cap="none" spc="0" baseline="0">
              <a:solidFill>
                <a:srgbClr val="000000"/>
              </a:solidFill>
              <a:uFillTx/>
              <a:latin typeface="Calibri"/>
            </a:endParaRPr>
          </a:p>
        </p:txBody>
      </p:sp>
      <p:sp>
        <p:nvSpPr>
          <p:cNvPr id="4" name="Fußzeilenplatzhalter 3">
            <a:extLst>
              <a:ext uri="{FF2B5EF4-FFF2-40B4-BE49-F238E27FC236}">
                <a16:creationId xmlns:a16="http://schemas.microsoft.com/office/drawing/2014/main" id="{116FC7C0-F897-4412-8FFE-CB0E6E4C1D41}"/>
              </a:ext>
            </a:extLst>
          </p:cNvPr>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200" b="0" i="0" u="none" strike="noStrike" kern="1200" cap="none" spc="0" baseline="0">
              <a:solidFill>
                <a:srgbClr val="000000"/>
              </a:solidFill>
              <a:uFillTx/>
              <a:latin typeface="Calibri"/>
            </a:endParaRPr>
          </a:p>
        </p:txBody>
      </p:sp>
      <p:sp>
        <p:nvSpPr>
          <p:cNvPr id="5" name="Foliennummernplatzhalter 4">
            <a:extLst>
              <a:ext uri="{FF2B5EF4-FFF2-40B4-BE49-F238E27FC236}">
                <a16:creationId xmlns:a16="http://schemas.microsoft.com/office/drawing/2014/main" id="{06A99B5F-87B2-4A84-A35D-F89948CC259A}"/>
              </a:ext>
            </a:extLst>
          </p:cNvPr>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F532A22-FB76-4EAD-84E5-002FBC675E25}" type="slidenum">
              <a:t>‹Nr.›</a:t>
            </a:fld>
            <a:endParaRPr lang="de-DE" sz="1200" b="0" i="0" u="none" strike="noStrike" kern="1200" cap="none" spc="0" baseline="0">
              <a:solidFill>
                <a:srgbClr val="000000"/>
              </a:solidFill>
              <a:uFillTx/>
              <a:latin typeface="Calibri"/>
            </a:endParaRPr>
          </a:p>
        </p:txBody>
      </p:sp>
      <p:sp>
        <p:nvSpPr>
          <p:cNvPr id="6" name="Kopfzeilenplatzhalter 1">
            <a:extLst>
              <a:ext uri="{FF2B5EF4-FFF2-40B4-BE49-F238E27FC236}">
                <a16:creationId xmlns:a16="http://schemas.microsoft.com/office/drawing/2014/main" id="{CEE44489-1549-4F64-AB97-01E295DBD0E5}"/>
              </a:ext>
            </a:extLst>
          </p:cNvPr>
          <p:cNvSpPr txBox="1">
            <a:spLocks noGrp="1"/>
          </p:cNvSpPr>
          <p:nvPr>
            <p:ph type="hdr" sz="quarter" idx="10"/>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200" b="0" i="0" u="none" strike="noStrike" kern="1200" cap="none" spc="0" baseline="0">
              <a:solidFill>
                <a:srgbClr val="000000"/>
              </a:solidFill>
              <a:uFillTx/>
              <a:latin typeface="Calibri"/>
            </a:endParaRPr>
          </a:p>
        </p:txBody>
      </p:sp>
      <p:sp>
        <p:nvSpPr>
          <p:cNvPr id="7" name="Datumsplatzhalter 2">
            <a:extLst>
              <a:ext uri="{FF2B5EF4-FFF2-40B4-BE49-F238E27FC236}">
                <a16:creationId xmlns:a16="http://schemas.microsoft.com/office/drawing/2014/main" id="{23C9AD17-ACD8-495A-A47D-0B23BC3D1B8C}"/>
              </a:ext>
            </a:extLst>
          </p:cNvPr>
          <p:cNvSpPr txBox="1">
            <a:spLocks noGrp="1"/>
          </p:cNvSpPr>
          <p:nvPr>
            <p:ph type="dt" sz="quarter" idx="7"/>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2462907-949B-4FDC-83B7-B322F6B5AA1F}" type="datetime1">
              <a:rPr lang="de-DE"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30.01.24</a:t>
            </a:fld>
            <a:endParaRPr lang="de-DE" sz="1200" b="0" i="0" u="none" strike="noStrike" kern="1200" cap="none" spc="0" baseline="0">
              <a:solidFill>
                <a:srgbClr val="000000"/>
              </a:solidFill>
              <a:uFillTx/>
              <a:latin typeface="Calibri"/>
            </a:endParaRPr>
          </a:p>
        </p:txBody>
      </p:sp>
      <p:sp>
        <p:nvSpPr>
          <p:cNvPr id="8" name="Fußzeilenplatzhalter 3">
            <a:extLst>
              <a:ext uri="{FF2B5EF4-FFF2-40B4-BE49-F238E27FC236}">
                <a16:creationId xmlns:a16="http://schemas.microsoft.com/office/drawing/2014/main" id="{0264AFD1-C672-4FD4-80DA-A8295A81449A}"/>
              </a:ext>
            </a:extLst>
          </p:cNvPr>
          <p:cNvSpPr txBox="1">
            <a:spLocks noGrp="1"/>
          </p:cNvSpPr>
          <p:nvPr>
            <p:ph type="ftr" sz="quarter" idx="9"/>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200" b="0" i="0" u="none" strike="noStrike" kern="1200" cap="none" spc="0" baseline="0">
              <a:solidFill>
                <a:srgbClr val="000000"/>
              </a:solidFill>
              <a:uFillTx/>
              <a:latin typeface="Calibri"/>
            </a:endParaRPr>
          </a:p>
        </p:txBody>
      </p:sp>
      <p:sp>
        <p:nvSpPr>
          <p:cNvPr id="9" name="Foliennummernplatzhalter 4">
            <a:extLst>
              <a:ext uri="{FF2B5EF4-FFF2-40B4-BE49-F238E27FC236}">
                <a16:creationId xmlns:a16="http://schemas.microsoft.com/office/drawing/2014/main" id="{E72558B6-2E3F-4327-B640-665953C382B5}"/>
              </a:ext>
            </a:extLst>
          </p:cNvPr>
          <p:cNvSpPr txBox="1">
            <a:spLocks noGrp="1"/>
          </p:cNvSpPr>
          <p:nvPr>
            <p:ph type="sldNum" sz="quarter" idx="8"/>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C7C7755-F321-42EB-84FC-8FE4A6BAD30C}" type="slidenum">
              <a:t>‹Nr.›</a:t>
            </a:fld>
            <a:endParaRPr lang="de-D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69011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C8EA671-2087-433C-8F00-0D455DB96C22}"/>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endParaRPr lang="de-DE"/>
          </a:p>
        </p:txBody>
      </p:sp>
      <p:sp>
        <p:nvSpPr>
          <p:cNvPr id="3" name="Datumsplatzhalter 2">
            <a:extLst>
              <a:ext uri="{FF2B5EF4-FFF2-40B4-BE49-F238E27FC236}">
                <a16:creationId xmlns:a16="http://schemas.microsoft.com/office/drawing/2014/main" id="{506B6B31-B62C-4DC0-AFEA-25228C8A11DF}"/>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fld id="{56AA36C6-F7DF-46C5-8FEF-9EB355A0B96F}" type="datetime1">
              <a:rPr lang="de-DE"/>
              <a:pPr lvl="0"/>
              <a:t>30.01.24</a:t>
            </a:fld>
            <a:endParaRPr lang="de-DE"/>
          </a:p>
        </p:txBody>
      </p:sp>
      <p:sp>
        <p:nvSpPr>
          <p:cNvPr id="4" name="Folienbildplatzhalter 3">
            <a:extLst>
              <a:ext uri="{FF2B5EF4-FFF2-40B4-BE49-F238E27FC236}">
                <a16:creationId xmlns:a16="http://schemas.microsoft.com/office/drawing/2014/main" id="{5CD20D7E-8650-4A86-94F1-AE3A56C41F76}"/>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izenplatzhalter 4">
            <a:extLst>
              <a:ext uri="{FF2B5EF4-FFF2-40B4-BE49-F238E27FC236}">
                <a16:creationId xmlns:a16="http://schemas.microsoft.com/office/drawing/2014/main" id="{D997E9A2-E767-410D-8DCC-6B241AF26EE0}"/>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de-DE"/>
              <a:t>Textmasterformat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a:extLst>
              <a:ext uri="{FF2B5EF4-FFF2-40B4-BE49-F238E27FC236}">
                <a16:creationId xmlns:a16="http://schemas.microsoft.com/office/drawing/2014/main" id="{E14A1742-B3EE-4592-9A6B-2101A24220E6}"/>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endParaRPr lang="de-DE"/>
          </a:p>
        </p:txBody>
      </p:sp>
      <p:sp>
        <p:nvSpPr>
          <p:cNvPr id="7" name="Foliennummernplatzhalter 6">
            <a:extLst>
              <a:ext uri="{FF2B5EF4-FFF2-40B4-BE49-F238E27FC236}">
                <a16:creationId xmlns:a16="http://schemas.microsoft.com/office/drawing/2014/main" id="{C9491F6A-70EC-4314-8D6E-D0A347C95A5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fld id="{693F69EF-0C22-4CD9-AA68-8877E6D0E9C3}" type="slidenum">
              <a:t>‹Nr.›</a:t>
            </a:fld>
            <a:endParaRPr lang="de-DE"/>
          </a:p>
        </p:txBody>
      </p:sp>
      <p:sp>
        <p:nvSpPr>
          <p:cNvPr id="8" name="Kopfzeilenplatzhalter 1">
            <a:extLst>
              <a:ext uri="{FF2B5EF4-FFF2-40B4-BE49-F238E27FC236}">
                <a16:creationId xmlns:a16="http://schemas.microsoft.com/office/drawing/2014/main" id="{74F6C4EF-C320-4605-806E-121DE48407EB}"/>
              </a:ext>
            </a:extLst>
          </p:cNvPr>
          <p:cNvSpPr txBox="1">
            <a:spLocks noGrp="1"/>
          </p:cNvSpPr>
          <p:nvPr>
            <p:ph type="hdr" sz="quarter" idx="10"/>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endParaRPr lang="de-DE"/>
          </a:p>
        </p:txBody>
      </p:sp>
      <p:sp>
        <p:nvSpPr>
          <p:cNvPr id="9" name="Datumsplatzhalter 2">
            <a:extLst>
              <a:ext uri="{FF2B5EF4-FFF2-40B4-BE49-F238E27FC236}">
                <a16:creationId xmlns:a16="http://schemas.microsoft.com/office/drawing/2014/main" id="{E2C522CA-DE80-4C59-90C5-A7D61DFDE7F0}"/>
              </a:ext>
            </a:extLst>
          </p:cNvPr>
          <p:cNvSpPr txBox="1">
            <a:spLocks noGrp="1"/>
          </p:cNvSpPr>
          <p:nvPr>
            <p:ph type="dt" sz="quarter" idx="7"/>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fld id="{0AEEE17C-9A47-493B-A5AC-DE276E982883}" type="datetime1">
              <a:rPr lang="de-DE"/>
              <a:pPr lvl="0"/>
              <a:t>30.01.24</a:t>
            </a:fld>
            <a:endParaRPr lang="de-DE"/>
          </a:p>
        </p:txBody>
      </p:sp>
      <p:sp>
        <p:nvSpPr>
          <p:cNvPr id="10" name="Folienbildplatzhalter 3">
            <a:extLst>
              <a:ext uri="{FF2B5EF4-FFF2-40B4-BE49-F238E27FC236}">
                <a16:creationId xmlns:a16="http://schemas.microsoft.com/office/drawing/2014/main" id="{3D4E8A9A-1F83-4BD1-8BBA-A517B80DD246}"/>
              </a:ext>
            </a:extLst>
          </p:cNvPr>
          <p:cNvSpPr>
            <a:spLocks noGrp="1" noRot="1" noChangeAspect="1"/>
          </p:cNvSpPr>
          <p:nvPr>
            <p:ph type="sldImg" sz="quarter" idx="4294967295"/>
          </p:nvPr>
        </p:nvSpPr>
        <p:spPr>
          <a:xfrm>
            <a:off x="685800" y="1143000"/>
            <a:ext cx="5486400" cy="3086099"/>
          </a:xfrm>
          <a:prstGeom prst="rect">
            <a:avLst/>
          </a:prstGeom>
          <a:noFill/>
          <a:ln w="12701">
            <a:solidFill>
              <a:srgbClr val="000000"/>
            </a:solidFill>
            <a:prstDash val="solid"/>
          </a:ln>
        </p:spPr>
      </p:sp>
      <p:sp>
        <p:nvSpPr>
          <p:cNvPr id="11" name="Notizenplatzhalter 4">
            <a:extLst>
              <a:ext uri="{FF2B5EF4-FFF2-40B4-BE49-F238E27FC236}">
                <a16:creationId xmlns:a16="http://schemas.microsoft.com/office/drawing/2014/main" id="{AE1E7613-C778-40C4-A11D-70F64B1A9AE2}"/>
              </a:ext>
            </a:extLst>
          </p:cNvPr>
          <p:cNvSpPr txBox="1">
            <a:spLocks noGrp="1"/>
          </p:cNvSpPr>
          <p:nvPr>
            <p:ph type="body" sz="quarter" idx="4294967295"/>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2" name="Fußzeilenplatzhalter 5">
            <a:extLst>
              <a:ext uri="{FF2B5EF4-FFF2-40B4-BE49-F238E27FC236}">
                <a16:creationId xmlns:a16="http://schemas.microsoft.com/office/drawing/2014/main" id="{0C0738BD-6026-4F48-A9A3-83BB893A1D8C}"/>
              </a:ext>
            </a:extLst>
          </p:cNvPr>
          <p:cNvSpPr txBox="1">
            <a:spLocks noGrp="1"/>
          </p:cNvSpPr>
          <p:nvPr>
            <p:ph type="ftr" sz="quarter" idx="9"/>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endParaRPr lang="de-DE"/>
          </a:p>
        </p:txBody>
      </p:sp>
      <p:sp>
        <p:nvSpPr>
          <p:cNvPr id="13" name="Foliennummernplatzhalter 6">
            <a:extLst>
              <a:ext uri="{FF2B5EF4-FFF2-40B4-BE49-F238E27FC236}">
                <a16:creationId xmlns:a16="http://schemas.microsoft.com/office/drawing/2014/main" id="{06B5A5E0-A967-4640-97CF-05A990F6EC07}"/>
              </a:ext>
            </a:extLst>
          </p:cNvPr>
          <p:cNvSpPr txBox="1">
            <a:spLocks noGrp="1"/>
          </p:cNvSpPr>
          <p:nvPr>
            <p:ph type="sldNum" sz="quarter" idx="8"/>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stStyle>
          <a:p>
            <a:pPr lvl="0"/>
            <a:fld id="{2F958456-410F-4170-A0B3-80E1488B6714}" type="slidenum">
              <a:t>‹Nr.›</a:t>
            </a:fld>
            <a:endParaRPr lang="de-DE"/>
          </a:p>
        </p:txBody>
      </p:sp>
    </p:spTree>
    <p:extLst>
      <p:ext uri="{BB962C8B-B14F-4D97-AF65-F5344CB8AC3E}">
        <p14:creationId xmlns:p14="http://schemas.microsoft.com/office/powerpoint/2010/main" val="3415857147"/>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de-DE"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a:p>
            <a:endParaRPr lang="de-CH" dirty="0">
              <a:ea typeface="Calibri"/>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4790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p>
          <a:p>
            <a:endParaRPr lang="en-US" dirty="0">
              <a:cs typeface="Calibri"/>
            </a:endParaRPr>
          </a:p>
        </p:txBody>
      </p:sp>
      <p:sp>
        <p:nvSpPr>
          <p:cNvPr id="4" name="Foliennummernplatzhalter 3"/>
          <p:cNvSpPr>
            <a:spLocks noGrp="1"/>
          </p:cNvSpPr>
          <p:nvPr>
            <p:ph type="sldNum" sz="quarter" idx="5"/>
          </p:nvPr>
        </p:nvSpPr>
        <p:spPr/>
        <p:txBody>
          <a:bodyPr/>
          <a:lstStyle/>
          <a:p>
            <a:pPr lvl="0"/>
            <a:fld id="{693F69EF-0C22-4CD9-AA68-8877E6D0E9C3}" type="slidenum">
              <a:rPr lang="de-DE"/>
              <a:t>10</a:t>
            </a:fld>
            <a:endParaRPr lang="de-DE"/>
          </a:p>
        </p:txBody>
      </p:sp>
      <p:sp>
        <p:nvSpPr>
          <p:cNvPr id="5" name="Foliennummernplatzhalter 4"/>
          <p:cNvSpPr>
            <a:spLocks noGrp="1"/>
          </p:cNvSpPr>
          <p:nvPr>
            <p:ph type="sldNum" sz="quarter" idx="8"/>
          </p:nvPr>
        </p:nvSpPr>
        <p:spPr/>
        <p:txBody>
          <a:bodyPr/>
          <a:lstStyle/>
          <a:p>
            <a:pPr lvl="0"/>
            <a:fld id="{2F958456-410F-4170-A0B3-80E1488B6714}" type="slidenum">
              <a:rPr lang="de-DE"/>
              <a:t>10</a:t>
            </a:fld>
            <a:endParaRPr lang="de-DE"/>
          </a:p>
        </p:txBody>
      </p:sp>
    </p:spTree>
    <p:extLst>
      <p:ext uri="{BB962C8B-B14F-4D97-AF65-F5344CB8AC3E}">
        <p14:creationId xmlns:p14="http://schemas.microsoft.com/office/powerpoint/2010/main" val="976342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4170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a:p>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1850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ea typeface="Calibri"/>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2689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pPr marL="171450" indent="-171450">
              <a:buFont typeface="Calibri"/>
              <a:buChar char="-"/>
            </a:pPr>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9396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5731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pPr marL="171450" indent="-171450">
              <a:buFont typeface="Calibri"/>
              <a:buChar char="-"/>
            </a:pPr>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2158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5370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endParaRPr lang="de-CH" dirty="0">
              <a:cs typeface="Calibri"/>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1A8C13-7089-41D4-B116-5C3DDBB9B765}"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5143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3336379"/>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2132959"/>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Januar 2017</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2206710927"/>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Januar 2017</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3924015630"/>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8" name="Fußzeilenplatzhalt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9" name="Foliennummernplatzhalt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8934877"/>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4" name="Fußzeilenplatzhalt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5" name="Foliennummernplatzhalt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032438"/>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3" name="Fußzeilenplatzhalt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4" name="Foliennummernplatzhalt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1276929"/>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6" name="Fußzeilenplatzhalt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7" name="Foliennummernplatzhalt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0626526"/>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6" name="Fußzeilenplatzhalt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7" name="Foliennummernplatzhalt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4837317"/>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1761172"/>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2023</a:t>
            </a:r>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32AFE5B-E74E-4EA1-8D47-EE51E8AF330E}" type="slidenum">
              <a:rPr kumimoji="0" lang="de-DE"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8586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chule-galgenen.ch"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hyperlink" Target="mailto:Rektorin@schule-galgenen.ch"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mailto:SLtmh@schule-galgenen.ch" TargetMode="External"/><Relationship Id="rId4" Type="http://schemas.openxmlformats.org/officeDocument/2006/relationships/hyperlink" Target="mailto:slbuel@schule-galgenen.ch"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br>
              <a:rPr lang="de-CH" sz="3600"/>
            </a:br>
            <a:br>
              <a:rPr lang="de-CH" sz="3600"/>
            </a:br>
            <a:br>
              <a:rPr lang="de-CH" sz="3600"/>
            </a:br>
            <a:r>
              <a:rPr lang="de-CH" sz="3600" b="1">
                <a:solidFill>
                  <a:schemeClr val="accent6">
                    <a:lumMod val="75000"/>
                  </a:schemeClr>
                </a:solidFill>
              </a:rPr>
              <a:t>Informationsabend Primarschule </a:t>
            </a:r>
            <a:r>
              <a:rPr lang="de-CH" sz="3600" b="1" err="1">
                <a:solidFill>
                  <a:schemeClr val="accent6">
                    <a:lumMod val="75000"/>
                  </a:schemeClr>
                </a:solidFill>
              </a:rPr>
              <a:t>Galgenen</a:t>
            </a:r>
            <a:endParaRPr lang="de-DE">
              <a:solidFill>
                <a:schemeClr val="accent6">
                  <a:lumMod val="75000"/>
                </a:schemeClr>
              </a:solidFill>
            </a:endParaRPr>
          </a:p>
        </p:txBody>
      </p:sp>
      <p:sp>
        <p:nvSpPr>
          <p:cNvPr id="3" name="Inhaltsplatzhalter 2"/>
          <p:cNvSpPr>
            <a:spLocks noGrp="1"/>
          </p:cNvSpPr>
          <p:nvPr>
            <p:ph idx="1"/>
          </p:nvPr>
        </p:nvSpPr>
        <p:spPr/>
        <p:txBody>
          <a:bodyPr vert="horz" lIns="91440" tIns="45720" rIns="91440" bIns="45720" rtlCol="0" anchor="t">
            <a:normAutofit fontScale="92500" lnSpcReduction="20000"/>
          </a:bodyPr>
          <a:lstStyle/>
          <a:p>
            <a:pPr marL="0" indent="0">
              <a:buNone/>
            </a:pPr>
            <a:endParaRPr lang="de-DE" sz="4800">
              <a:latin typeface="+mj-lt"/>
            </a:endParaRPr>
          </a:p>
          <a:p>
            <a:pPr marL="0" indent="0" algn="ctr">
              <a:buNone/>
            </a:pPr>
            <a:r>
              <a:rPr lang="de-DE" sz="6400" b="1">
                <a:latin typeface="+mj-lt"/>
              </a:rPr>
              <a:t>Herzlich willkommen </a:t>
            </a:r>
            <a:endParaRPr lang="de-DE" sz="6400" b="1">
              <a:latin typeface="+mj-lt"/>
              <a:cs typeface="Calibri Light"/>
            </a:endParaRPr>
          </a:p>
          <a:p>
            <a:pPr marL="0" indent="0" algn="ctr">
              <a:buNone/>
            </a:pPr>
            <a:r>
              <a:rPr lang="de-DE" sz="3900">
                <a:latin typeface="+mj-lt"/>
              </a:rPr>
              <a:t>zum </a:t>
            </a:r>
            <a:endParaRPr lang="de-DE" sz="3900">
              <a:latin typeface="+mj-lt"/>
              <a:cs typeface="Calibri Light"/>
            </a:endParaRPr>
          </a:p>
          <a:p>
            <a:pPr marL="0" indent="0" algn="ctr">
              <a:buNone/>
            </a:pPr>
            <a:r>
              <a:rPr lang="de-DE" sz="3900">
                <a:latin typeface="+mj-lt"/>
              </a:rPr>
              <a:t>Informationsabend Kindergarten und Einschulung</a:t>
            </a:r>
            <a:endParaRPr lang="de-DE" sz="3900">
              <a:latin typeface="+mj-lt"/>
              <a:cs typeface="Calibri Light"/>
            </a:endParaRPr>
          </a:p>
          <a:p>
            <a:pPr marL="0" indent="0" algn="ctr">
              <a:buNone/>
            </a:pPr>
            <a:r>
              <a:rPr lang="de-DE" sz="3900">
                <a:latin typeface="+mj-lt"/>
              </a:rPr>
              <a:t>der Primarschule Galgenen</a:t>
            </a:r>
            <a:endParaRPr lang="de-DE" sz="3900">
              <a:latin typeface="+mj-lt"/>
              <a:cs typeface="Calibri Light"/>
            </a:endParaRPr>
          </a:p>
          <a:p>
            <a:pPr marL="0" indent="0" algn="ctr">
              <a:buNone/>
            </a:pPr>
            <a:endParaRPr lang="de-DE" sz="4800">
              <a:latin typeface="+mj-lt"/>
            </a:endParaRPr>
          </a:p>
          <a:p>
            <a:pPr marL="0" indent="0" algn="ctr">
              <a:buNone/>
            </a:pPr>
            <a:r>
              <a:rPr lang="de-DE" sz="4800" b="1">
                <a:latin typeface="+mj-lt"/>
              </a:rPr>
              <a:t>18. Januar 2024</a:t>
            </a:r>
            <a:endParaRPr lang="de-CH" sz="4800" b="1">
              <a:latin typeface="+mj-lt"/>
            </a:endParaRP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noProof="0">
                <a:solidFill>
                  <a:prstClr val="black">
                    <a:tint val="75000"/>
                  </a:prstClr>
                </a:solidFill>
                <a:latin typeface="Calibri" panose="020F0502020204030204"/>
              </a:rPr>
              <a:t>GSL, Januar 2024</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ußzeilenplatzhalter 4"/>
          <p:cNvSpPr>
            <a:spLocks noGrp="1"/>
          </p:cNvSpPr>
          <p:nvPr>
            <p:ph type="ftr" sz="quarter" idx="11"/>
          </p:nvPr>
        </p:nvSpPr>
        <p:spPr>
          <a:xfrm>
            <a:off x="8077200" y="6385791"/>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2101362"/>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a:p>
        </p:txBody>
      </p:sp>
      <p:sp>
        <p:nvSpPr>
          <p:cNvPr id="3" name="Inhaltsplatzhalter 2"/>
          <p:cNvSpPr>
            <a:spLocks noGrp="1"/>
          </p:cNvSpPr>
          <p:nvPr>
            <p:ph idx="1"/>
          </p:nvPr>
        </p:nvSpPr>
        <p:spPr>
          <a:xfrm>
            <a:off x="838200" y="2377852"/>
            <a:ext cx="10515600" cy="3561538"/>
          </a:xfrm>
        </p:spPr>
        <p:txBody>
          <a:bodyPr vert="horz" lIns="91440" tIns="45720" rIns="91440" bIns="45720" rtlCol="0" anchor="t">
            <a:normAutofit/>
          </a:bodyPr>
          <a:lstStyle/>
          <a:p>
            <a:pPr marL="0" indent="0">
              <a:buNone/>
            </a:pPr>
            <a:endParaRPr lang="de-CH">
              <a:ea typeface="+mn-lt"/>
              <a:cs typeface="+mn-lt"/>
            </a:endParaRPr>
          </a:p>
          <a:p>
            <a:pPr marL="0" indent="0">
              <a:buNone/>
            </a:pPr>
            <a:r>
              <a:rPr lang="de-CH">
                <a:ea typeface="+mn-lt"/>
                <a:cs typeface="+mn-lt"/>
              </a:rPr>
              <a:t>1)   </a:t>
            </a:r>
            <a:r>
              <a:rPr lang="de-CH" b="1">
                <a:ea typeface="+mn-lt"/>
                <a:cs typeface="+mn-lt"/>
              </a:rPr>
              <a:t>Kindergarten</a:t>
            </a:r>
            <a:r>
              <a:rPr lang="de-CH">
                <a:ea typeface="+mn-lt"/>
                <a:cs typeface="+mn-lt"/>
              </a:rPr>
              <a:t>: Mehrzweckraum //  </a:t>
            </a:r>
            <a:r>
              <a:rPr lang="de-CH" b="1">
                <a:ea typeface="+mn-lt"/>
                <a:cs typeface="+mn-lt"/>
              </a:rPr>
              <a:t>1. Klasse</a:t>
            </a:r>
            <a:r>
              <a:rPr lang="de-CH">
                <a:ea typeface="+mn-lt"/>
                <a:cs typeface="+mn-lt"/>
              </a:rPr>
              <a:t>: Musikraum (TMH, UG)</a:t>
            </a:r>
            <a:endParaRPr lang="en-US">
              <a:ea typeface="+mn-lt"/>
              <a:cs typeface="+mn-lt"/>
            </a:endParaRPr>
          </a:p>
          <a:p>
            <a:pPr marL="0" indent="0">
              <a:buNone/>
            </a:pPr>
            <a:r>
              <a:rPr lang="de-CH">
                <a:ea typeface="+mn-lt"/>
                <a:cs typeface="+mn-lt"/>
              </a:rPr>
              <a:t>  </a:t>
            </a:r>
            <a:r>
              <a:rPr lang="de-CH">
                <a:cs typeface="Calibri"/>
              </a:rPr>
              <a:t>     </a:t>
            </a:r>
            <a:r>
              <a:rPr lang="de-CH" b="1" i="1">
                <a:cs typeface="Calibri"/>
              </a:rPr>
              <a:t>      </a:t>
            </a:r>
            <a:r>
              <a:rPr lang="de-CH" b="1">
                <a:cs typeface="Calibri"/>
              </a:rPr>
              <a:t>bitte jeweils Anwesenheitsliste unterschreiben</a:t>
            </a:r>
            <a:endParaRPr lang="de-CH">
              <a:ea typeface="+mn-lt"/>
              <a:cs typeface="+mn-lt"/>
            </a:endParaRPr>
          </a:p>
          <a:p>
            <a:pPr marL="0" indent="0">
              <a:buNone/>
            </a:pPr>
            <a:endParaRPr lang="en-US">
              <a:ea typeface="+mn-lt"/>
              <a:cs typeface="+mn-lt"/>
            </a:endParaRPr>
          </a:p>
          <a:p>
            <a:pPr marL="0" indent="0">
              <a:buNone/>
            </a:pPr>
            <a:r>
              <a:rPr lang="de-CH">
                <a:ea typeface="+mn-lt"/>
                <a:cs typeface="+mn-lt"/>
              </a:rPr>
              <a:t>2)   «</a:t>
            </a:r>
            <a:r>
              <a:rPr lang="de-CH" b="1">
                <a:cs typeface="Calibri"/>
              </a:rPr>
              <a:t>Markthalle</a:t>
            </a:r>
            <a:r>
              <a:rPr lang="de-CH">
                <a:cs typeface="Calibri"/>
              </a:rPr>
              <a:t>» im SH TMH: Integrierte Förderung (IF), Deutsch als </a:t>
            </a:r>
          </a:p>
          <a:p>
            <a:pPr marL="0" indent="0">
              <a:buNone/>
            </a:pPr>
            <a:r>
              <a:rPr lang="de-CH">
                <a:cs typeface="Calibri"/>
              </a:rPr>
              <a:t>       Zweitsprache (DaZ), Schulsozialarbeit (SSA), Elternrat,</a:t>
            </a:r>
          </a:p>
          <a:p>
            <a:pPr marL="0" indent="0">
              <a:buNone/>
            </a:pPr>
            <a:r>
              <a:rPr lang="de-CH">
                <a:cs typeface="Calibri"/>
              </a:rPr>
              <a:t>       Logopädie, Psychomotorik, Verkehrserziehung </a:t>
            </a:r>
            <a:r>
              <a:rPr lang="de-CH" b="1">
                <a:cs typeface="Calibri"/>
              </a:rPr>
              <a:t>      </a:t>
            </a:r>
            <a:r>
              <a:rPr lang="de-CH" sz="2400" b="1">
                <a:cs typeface="Calibri"/>
              </a:rPr>
              <a:t>TMH EG u. 1. OG</a:t>
            </a:r>
            <a:endParaRPr lang="de-CH" sz="2400">
              <a:cs typeface="Calibri"/>
            </a:endParaRPr>
          </a:p>
          <a:p>
            <a:endParaRPr lang="de-CH">
              <a:ea typeface="+mn-lt"/>
              <a:cs typeface="Calibri"/>
            </a:endParaRPr>
          </a:p>
          <a:p>
            <a:pPr marL="0" indent="0">
              <a:buNone/>
            </a:pPr>
            <a:endParaRPr lang="de-CH">
              <a:ea typeface="+mn-lt"/>
              <a:cs typeface="Calibri"/>
            </a:endParaRPr>
          </a:p>
          <a:p>
            <a:endParaRPr lang="en-US">
              <a:ea typeface="+mn-lt"/>
              <a:cs typeface="+mn-lt"/>
            </a:endParaRPr>
          </a:p>
          <a:p>
            <a:pPr marL="0" indent="0">
              <a:buNone/>
            </a:pPr>
            <a:endParaRPr lang="de-CH" b="1">
              <a:solidFill>
                <a:schemeClr val="accent6">
                  <a:lumMod val="75000"/>
                </a:schemeClr>
              </a:solidFill>
              <a:latin typeface="Calibri Light"/>
              <a:ea typeface="+mn-lt"/>
              <a:cs typeface="Calibri Light"/>
            </a:endParaRPr>
          </a:p>
          <a:p>
            <a:pPr marL="0" indent="0">
              <a:buNone/>
            </a:pPr>
            <a:endParaRPr lang="de-CH">
              <a:solidFill>
                <a:schemeClr val="accent6">
                  <a:lumMod val="75000"/>
                </a:schemeClr>
              </a:solidFill>
              <a:ea typeface="+mn-lt"/>
              <a:cs typeface="+mn-lt"/>
            </a:endParaRPr>
          </a:p>
          <a:p>
            <a:endParaRPr lang="de-CH"/>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hteck 5"/>
          <p:cNvSpPr/>
          <p:nvPr/>
        </p:nvSpPr>
        <p:spPr>
          <a:xfrm>
            <a:off x="786657" y="1744850"/>
            <a:ext cx="3902607" cy="584775"/>
          </a:xfrm>
          <a:prstGeom prst="rect">
            <a:avLst/>
          </a:prstGeom>
        </p:spPr>
        <p:txBody>
          <a:bodyPr wrap="none">
            <a:spAutoFit/>
          </a:bodyPr>
          <a:lstStyle/>
          <a:p>
            <a:r>
              <a:rPr lang="de-CH" sz="3200" b="1">
                <a:solidFill>
                  <a:schemeClr val="accent6">
                    <a:lumMod val="75000"/>
                  </a:schemeClr>
                </a:solidFill>
                <a:latin typeface="+mj-lt"/>
                <a:ea typeface="+mj-ea"/>
                <a:cs typeface="+mj-cs"/>
              </a:rPr>
              <a:t>Nächste Informationen</a:t>
            </a:r>
          </a:p>
        </p:txBody>
      </p:sp>
      <p:sp>
        <p:nvSpPr>
          <p:cNvPr id="7" name="Pfeil nach rechts 6">
            <a:extLst>
              <a:ext uri="{FF2B5EF4-FFF2-40B4-BE49-F238E27FC236}">
                <a16:creationId xmlns:a16="http://schemas.microsoft.com/office/drawing/2014/main" id="{9DEFB221-E879-8CD5-B36E-9D9051A70344}"/>
              </a:ext>
            </a:extLst>
          </p:cNvPr>
          <p:cNvSpPr/>
          <p:nvPr/>
        </p:nvSpPr>
        <p:spPr>
          <a:xfrm>
            <a:off x="8266617" y="5564775"/>
            <a:ext cx="311331" cy="2177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Pfeil nach rechts 7">
            <a:extLst>
              <a:ext uri="{FF2B5EF4-FFF2-40B4-BE49-F238E27FC236}">
                <a16:creationId xmlns:a16="http://schemas.microsoft.com/office/drawing/2014/main" id="{7CBBC2D3-BB77-C436-814D-B062E887EBA1}"/>
              </a:ext>
            </a:extLst>
          </p:cNvPr>
          <p:cNvSpPr/>
          <p:nvPr/>
        </p:nvSpPr>
        <p:spPr>
          <a:xfrm>
            <a:off x="1504411" y="3550743"/>
            <a:ext cx="311331" cy="21771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9591848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CH" sz="3600"/>
            </a:br>
            <a:br>
              <a:rPr lang="de-CH" sz="3600"/>
            </a:br>
            <a:br>
              <a:rPr lang="de-CH" sz="3600"/>
            </a:br>
            <a:br>
              <a:rPr lang="de-CH" sz="3600"/>
            </a:br>
            <a:br>
              <a:rPr lang="de-CH" sz="3600"/>
            </a:br>
            <a:r>
              <a:rPr lang="de-CH" sz="3600" b="1">
                <a:solidFill>
                  <a:schemeClr val="accent6">
                    <a:lumMod val="75000"/>
                  </a:schemeClr>
                </a:solidFill>
              </a:rPr>
              <a:t>Ablauf</a:t>
            </a:r>
          </a:p>
        </p:txBody>
      </p:sp>
      <p:sp>
        <p:nvSpPr>
          <p:cNvPr id="3" name="Inhaltsplatzhalter 2"/>
          <p:cNvSpPr>
            <a:spLocks noGrp="1"/>
          </p:cNvSpPr>
          <p:nvPr>
            <p:ph idx="1"/>
          </p:nvPr>
        </p:nvSpPr>
        <p:spPr>
          <a:xfrm>
            <a:off x="838200" y="2384556"/>
            <a:ext cx="10515600" cy="3206347"/>
          </a:xfrm>
        </p:spPr>
        <p:txBody>
          <a:bodyPr vert="horz" lIns="91440" tIns="45720" rIns="91440" bIns="45720" rtlCol="0" anchor="t">
            <a:normAutofit/>
          </a:bodyPr>
          <a:lstStyle/>
          <a:p>
            <a:pPr indent="-255905"/>
            <a:r>
              <a:rPr lang="de-DE" dirty="0" err="1"/>
              <a:t>Begrüssung</a:t>
            </a:r>
            <a:r>
              <a:rPr lang="de-DE"/>
              <a:t> </a:t>
            </a:r>
            <a:endParaRPr lang="de-DE">
              <a:ea typeface="Calibri"/>
              <a:cs typeface="Calibri"/>
            </a:endParaRPr>
          </a:p>
          <a:p>
            <a:pPr indent="-255905"/>
            <a:r>
              <a:rPr lang="de-DE" dirty="0"/>
              <a:t>Informationen aus der Gesamtschulleitung</a:t>
            </a:r>
            <a:endParaRPr lang="de-DE" dirty="0">
              <a:ea typeface="Calibri"/>
              <a:cs typeface="Calibri"/>
            </a:endParaRPr>
          </a:p>
          <a:p>
            <a:pPr indent="-255905"/>
            <a:r>
              <a:rPr lang="de-DE" dirty="0">
                <a:cs typeface="Calibri"/>
              </a:rPr>
              <a:t>Informationen zur Einführungsklasse</a:t>
            </a:r>
            <a:endParaRPr lang="de-DE" dirty="0">
              <a:ea typeface="Calibri"/>
              <a:cs typeface="Calibri"/>
            </a:endParaRPr>
          </a:p>
          <a:p>
            <a:pPr indent="-255905"/>
            <a:r>
              <a:rPr lang="de-DE" dirty="0">
                <a:ea typeface="+mn-lt"/>
                <a:cs typeface="+mn-lt"/>
              </a:rPr>
              <a:t>Gruppen: wichtige Informationen zum Kindergarten und zur 1. Klasse</a:t>
            </a:r>
          </a:p>
          <a:p>
            <a:pPr indent="-255905"/>
            <a:r>
              <a:rPr lang="de-DE" dirty="0"/>
              <a:t>Marktplatz mit verschiedenen schulischen Angeboten</a:t>
            </a:r>
            <a:r>
              <a:rPr lang="de-DE" sz="2000" dirty="0"/>
              <a:t> (integrative Förderung (IF), Deutsch als Zweitsprache (DaZ), Schulsozialarbeit (SSA), Elternrat, Psychomotorik, Logopädie, Verkehrserziehung)</a:t>
            </a:r>
            <a:endParaRPr lang="de-DE" dirty="0">
              <a:cs typeface="Calibri"/>
            </a:endParaRPr>
          </a:p>
          <a:p>
            <a:endParaRPr lang="de-CH" sz="4800"/>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242398"/>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2520687"/>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CH" sz="3600"/>
            </a:br>
            <a:br>
              <a:rPr lang="de-CH" sz="3600"/>
            </a:br>
            <a:br>
              <a:rPr lang="de-CH" sz="3600"/>
            </a:br>
            <a:br>
              <a:rPr lang="de-CH" sz="3600"/>
            </a:br>
            <a:r>
              <a:rPr lang="de-CH" sz="3600" b="1">
                <a:solidFill>
                  <a:schemeClr val="accent6">
                    <a:lumMod val="75000"/>
                  </a:schemeClr>
                </a:solidFill>
              </a:rPr>
              <a:t>Unsere Schulhäuser</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19473" y="6356349"/>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7" name="Picture 4" descr="http://www.schule-galgenen.ch/cms/uploads/images/bueoel.jpg"/>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1019175" y="2826158"/>
            <a:ext cx="23812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www.schule-galgenen.ch/cms/uploads/images/Dorf(1).jp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8153400" y="3652397"/>
            <a:ext cx="2419350" cy="2085975"/>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8B5ADC21-EC4A-46C8-85C8-9CA668127164}"/>
              </a:ext>
            </a:extLst>
          </p:cNvPr>
          <p:cNvSpPr txBox="1"/>
          <p:nvPr/>
        </p:nvSpPr>
        <p:spPr>
          <a:xfrm>
            <a:off x="1290451" y="4759035"/>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b="1"/>
              <a:t>Schulhaus </a:t>
            </a:r>
            <a:r>
              <a:rPr lang="de-DE" b="1" err="1"/>
              <a:t>Büel</a:t>
            </a:r>
          </a:p>
        </p:txBody>
      </p:sp>
      <p:sp>
        <p:nvSpPr>
          <p:cNvPr id="10" name="Textfeld 9">
            <a:extLst>
              <a:ext uri="{FF2B5EF4-FFF2-40B4-BE49-F238E27FC236}">
                <a16:creationId xmlns:a16="http://schemas.microsoft.com/office/drawing/2014/main" id="{2622E1D4-A905-49C6-B566-65F5936CE68E}"/>
              </a:ext>
            </a:extLst>
          </p:cNvPr>
          <p:cNvSpPr txBox="1"/>
          <p:nvPr/>
        </p:nvSpPr>
        <p:spPr>
          <a:xfrm>
            <a:off x="4431845" y="2833304"/>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b="1" dirty="0"/>
              <a:t>Schulhaus Tischmacherhof</a:t>
            </a:r>
            <a:endParaRPr lang="de-DE" b="1" dirty="0">
              <a:cs typeface="Calibri"/>
            </a:endParaRPr>
          </a:p>
        </p:txBody>
      </p:sp>
      <p:sp>
        <p:nvSpPr>
          <p:cNvPr id="11" name="Textfeld 10">
            <a:extLst>
              <a:ext uri="{FF2B5EF4-FFF2-40B4-BE49-F238E27FC236}">
                <a16:creationId xmlns:a16="http://schemas.microsoft.com/office/drawing/2014/main" id="{1EFAAE2D-7DF5-4251-9071-B7C2F8FA445C}"/>
              </a:ext>
            </a:extLst>
          </p:cNvPr>
          <p:cNvSpPr txBox="1"/>
          <p:nvPr/>
        </p:nvSpPr>
        <p:spPr>
          <a:xfrm>
            <a:off x="8455229" y="5659580"/>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b="1"/>
              <a:t>Schulhaus Dorf</a:t>
            </a:r>
            <a:endParaRPr lang="de-DE" b="1">
              <a:cs typeface="Calibri"/>
            </a:endParaRPr>
          </a:p>
        </p:txBody>
      </p:sp>
      <p:pic>
        <p:nvPicPr>
          <p:cNvPr id="12" name="Grafik 11" descr="Ein Bild, das draußen, Himmel, Wolke, Gras enthält.&#10;&#10;Automatisch generierte Beschreibung">
            <a:extLst>
              <a:ext uri="{FF2B5EF4-FFF2-40B4-BE49-F238E27FC236}">
                <a16:creationId xmlns:a16="http://schemas.microsoft.com/office/drawing/2014/main" id="{58D743F9-8930-D746-F390-9083D6F864A4}"/>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4176487" y="3202636"/>
            <a:ext cx="3297650" cy="2198433"/>
          </a:xfrm>
          <a:prstGeom prst="rect">
            <a:avLst/>
          </a:prstGeom>
        </p:spPr>
      </p:pic>
    </p:spTree>
    <p:extLst>
      <p:ext uri="{BB962C8B-B14F-4D97-AF65-F5344CB8AC3E}">
        <p14:creationId xmlns:p14="http://schemas.microsoft.com/office/powerpoint/2010/main" val="2535477016"/>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fltVal val="0"/>
                                          </p:val>
                                        </p:tav>
                                        <p:tav tm="100000">
                                          <p:val>
                                            <p:strVal val="#ppt_w"/>
                                          </p:val>
                                        </p:tav>
                                      </p:tavLst>
                                    </p:anim>
                                    <p:anim calcmode="lin" valueType="num">
                                      <p:cBhvr>
                                        <p:cTn id="30" dur="1000" fill="hold"/>
                                        <p:tgtEl>
                                          <p:spTgt spid="10"/>
                                        </p:tgtEl>
                                        <p:attrNameLst>
                                          <p:attrName>ppt_h</p:attrName>
                                        </p:attrNameLst>
                                      </p:cBhvr>
                                      <p:tavLst>
                                        <p:tav tm="0">
                                          <p:val>
                                            <p:fltVal val="0"/>
                                          </p:val>
                                        </p:tav>
                                        <p:tav tm="100000">
                                          <p:val>
                                            <p:strVal val="#ppt_h"/>
                                          </p:val>
                                        </p:tav>
                                      </p:tavLst>
                                    </p:anim>
                                    <p:anim calcmode="lin" valueType="num">
                                      <p:cBhvr>
                                        <p:cTn id="31" dur="1000" fill="hold"/>
                                        <p:tgtEl>
                                          <p:spTgt spid="10"/>
                                        </p:tgtEl>
                                        <p:attrNameLst>
                                          <p:attrName>style.rotation</p:attrName>
                                        </p:attrNameLst>
                                      </p:cBhvr>
                                      <p:tavLst>
                                        <p:tav tm="0">
                                          <p:val>
                                            <p:fltVal val="90"/>
                                          </p:val>
                                        </p:tav>
                                        <p:tav tm="100000">
                                          <p:val>
                                            <p:fltVal val="0"/>
                                          </p:val>
                                        </p:tav>
                                      </p:tavLst>
                                    </p:anim>
                                    <p:animEffect transition="in" filter="fade">
                                      <p:cBhvr>
                                        <p:cTn id="32" dur="1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1000" fill="hold"/>
                                        <p:tgtEl>
                                          <p:spTgt spid="9"/>
                                        </p:tgtEl>
                                        <p:attrNameLst>
                                          <p:attrName>ppt_w</p:attrName>
                                        </p:attrNameLst>
                                      </p:cBhvr>
                                      <p:tavLst>
                                        <p:tav tm="0">
                                          <p:val>
                                            <p:fltVal val="0"/>
                                          </p:val>
                                        </p:tav>
                                        <p:tav tm="100000">
                                          <p:val>
                                            <p:strVal val="#ppt_w"/>
                                          </p:val>
                                        </p:tav>
                                      </p:tavLst>
                                    </p:anim>
                                    <p:anim calcmode="lin" valueType="num">
                                      <p:cBhvr>
                                        <p:cTn id="38" dur="1000" fill="hold"/>
                                        <p:tgtEl>
                                          <p:spTgt spid="9"/>
                                        </p:tgtEl>
                                        <p:attrNameLst>
                                          <p:attrName>ppt_h</p:attrName>
                                        </p:attrNameLst>
                                      </p:cBhvr>
                                      <p:tavLst>
                                        <p:tav tm="0">
                                          <p:val>
                                            <p:fltVal val="0"/>
                                          </p:val>
                                        </p:tav>
                                        <p:tav tm="100000">
                                          <p:val>
                                            <p:strVal val="#ppt_h"/>
                                          </p:val>
                                        </p:tav>
                                      </p:tavLst>
                                    </p:anim>
                                    <p:anim calcmode="lin" valueType="num">
                                      <p:cBhvr>
                                        <p:cTn id="39" dur="1000" fill="hold"/>
                                        <p:tgtEl>
                                          <p:spTgt spid="9"/>
                                        </p:tgtEl>
                                        <p:attrNameLst>
                                          <p:attrName>style.rotation</p:attrName>
                                        </p:attrNameLst>
                                      </p:cBhvr>
                                      <p:tavLst>
                                        <p:tav tm="0">
                                          <p:val>
                                            <p:fltVal val="90"/>
                                          </p:val>
                                        </p:tav>
                                        <p:tav tm="100000">
                                          <p:val>
                                            <p:fltVal val="0"/>
                                          </p:val>
                                        </p:tav>
                                      </p:tavLst>
                                    </p:anim>
                                    <p:animEffect transition="in" filter="fade">
                                      <p:cBhvr>
                                        <p:cTn id="40" dur="10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1000" fill="hold"/>
                                        <p:tgtEl>
                                          <p:spTgt spid="11"/>
                                        </p:tgtEl>
                                        <p:attrNameLst>
                                          <p:attrName>ppt_w</p:attrName>
                                        </p:attrNameLst>
                                      </p:cBhvr>
                                      <p:tavLst>
                                        <p:tav tm="0">
                                          <p:val>
                                            <p:fltVal val="0"/>
                                          </p:val>
                                        </p:tav>
                                        <p:tav tm="100000">
                                          <p:val>
                                            <p:strVal val="#ppt_w"/>
                                          </p:val>
                                        </p:tav>
                                      </p:tavLst>
                                    </p:anim>
                                    <p:anim calcmode="lin" valueType="num">
                                      <p:cBhvr>
                                        <p:cTn id="46" dur="1000" fill="hold"/>
                                        <p:tgtEl>
                                          <p:spTgt spid="11"/>
                                        </p:tgtEl>
                                        <p:attrNameLst>
                                          <p:attrName>ppt_h</p:attrName>
                                        </p:attrNameLst>
                                      </p:cBhvr>
                                      <p:tavLst>
                                        <p:tav tm="0">
                                          <p:val>
                                            <p:fltVal val="0"/>
                                          </p:val>
                                        </p:tav>
                                        <p:tav tm="100000">
                                          <p:val>
                                            <p:strVal val="#ppt_h"/>
                                          </p:val>
                                        </p:tav>
                                      </p:tavLst>
                                    </p:anim>
                                    <p:anim calcmode="lin" valueType="num">
                                      <p:cBhvr>
                                        <p:cTn id="47" dur="1000" fill="hold"/>
                                        <p:tgtEl>
                                          <p:spTgt spid="11"/>
                                        </p:tgtEl>
                                        <p:attrNameLst>
                                          <p:attrName>style.rotation</p:attrName>
                                        </p:attrNameLst>
                                      </p:cBhvr>
                                      <p:tavLst>
                                        <p:tav tm="0">
                                          <p:val>
                                            <p:fltVal val="90"/>
                                          </p:val>
                                        </p:tav>
                                        <p:tav tm="100000">
                                          <p:val>
                                            <p:fltVal val="0"/>
                                          </p:val>
                                        </p:tav>
                                      </p:tavLst>
                                    </p:anim>
                                    <p:animEffect transition="in" filter="fade">
                                      <p:cBhvr>
                                        <p:cTn id="4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09445" y="1390638"/>
            <a:ext cx="10515600" cy="917349"/>
          </a:xfrm>
        </p:spPr>
        <p:txBody>
          <a:bodyPr>
            <a:normAutofit fontScale="90000"/>
          </a:bodyPr>
          <a:lstStyle/>
          <a:p>
            <a:br>
              <a:rPr lang="de-CH" sz="3600"/>
            </a:br>
            <a:br>
              <a:rPr lang="de-CH" sz="3600"/>
            </a:br>
            <a:br>
              <a:rPr lang="de-CH" sz="3600"/>
            </a:br>
            <a:br>
              <a:rPr lang="de-CH" sz="3600"/>
            </a:br>
            <a:r>
              <a:rPr lang="de-CH" sz="3600" b="1">
                <a:solidFill>
                  <a:schemeClr val="accent6">
                    <a:lumMod val="75000"/>
                  </a:schemeClr>
                </a:solidFill>
              </a:rPr>
              <a:t>Organigramm</a:t>
            </a:r>
            <a:br>
              <a:rPr lang="de-CH" sz="3600" b="1">
                <a:solidFill>
                  <a:schemeClr val="accent6">
                    <a:lumMod val="75000"/>
                  </a:schemeClr>
                </a:solidFill>
              </a:rPr>
            </a:br>
            <a:r>
              <a:rPr lang="de-CH" sz="3600" b="1">
                <a:solidFill>
                  <a:schemeClr val="accent6">
                    <a:lumMod val="75000"/>
                  </a:schemeClr>
                </a:solidFill>
              </a:rPr>
              <a:t>und Zuständigkeiten</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6349"/>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13" name="Inhaltsplatzhalter 12"/>
          <p:cNvGraphicFramePr>
            <a:graphicFrameLocks noGrp="1"/>
          </p:cNvGraphicFramePr>
          <p:nvPr>
            <p:ph idx="1"/>
            <p:extLst>
              <p:ext uri="{D42A27DB-BD31-4B8C-83A1-F6EECF244321}">
                <p14:modId xmlns:p14="http://schemas.microsoft.com/office/powerpoint/2010/main" val="385303146"/>
              </p:ext>
            </p:extLst>
          </p:nvPr>
        </p:nvGraphicFramePr>
        <p:xfrm>
          <a:off x="793377" y="2040074"/>
          <a:ext cx="10560423" cy="4224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 2"/>
          <p:cNvGraphicFramePr/>
          <p:nvPr>
            <p:extLst>
              <p:ext uri="{D42A27DB-BD31-4B8C-83A1-F6EECF244321}">
                <p14:modId xmlns:p14="http://schemas.microsoft.com/office/powerpoint/2010/main" val="2815710585"/>
              </p:ext>
            </p:extLst>
          </p:nvPr>
        </p:nvGraphicFramePr>
        <p:xfrm>
          <a:off x="3050503" y="875514"/>
          <a:ext cx="8128000" cy="554474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179709776"/>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3000" fill="hold"/>
                                        <p:tgtEl>
                                          <p:spTgt spid="3"/>
                                        </p:tgtEl>
                                        <p:attrNameLst>
                                          <p:attrName>ppt_x</p:attrName>
                                        </p:attrNameLst>
                                      </p:cBhvr>
                                      <p:tavLst>
                                        <p:tav tm="0">
                                          <p:val>
                                            <p:strVal val="#ppt_x"/>
                                          </p:val>
                                        </p:tav>
                                        <p:tav tm="100000">
                                          <p:val>
                                            <p:strVal val="#ppt_x"/>
                                          </p:val>
                                        </p:tav>
                                      </p:tavLst>
                                    </p:anim>
                                    <p:anim calcmode="lin" valueType="num">
                                      <p:cBhvr additive="base">
                                        <p:cTn id="8" dur="3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CH" sz="3600"/>
            </a:br>
            <a:br>
              <a:rPr lang="de-CH" sz="3600"/>
            </a:br>
            <a:br>
              <a:rPr lang="de-CH" sz="3600"/>
            </a:br>
            <a:br>
              <a:rPr lang="de-CH" sz="3600"/>
            </a:br>
            <a:r>
              <a:rPr lang="de-CH" sz="3600" b="1">
                <a:solidFill>
                  <a:schemeClr val="accent6">
                    <a:lumMod val="75000"/>
                  </a:schemeClr>
                </a:solidFill>
              </a:rPr>
              <a:t>Handhabung Ein- und Zuteilung </a:t>
            </a:r>
            <a:br>
              <a:rPr lang="de-CH" sz="3600" b="1">
                <a:solidFill>
                  <a:schemeClr val="accent6">
                    <a:lumMod val="75000"/>
                  </a:schemeClr>
                </a:solidFill>
              </a:rPr>
            </a:br>
            <a:r>
              <a:rPr lang="de-CH" sz="3600" b="1">
                <a:solidFill>
                  <a:schemeClr val="accent6">
                    <a:lumMod val="75000"/>
                  </a:schemeClr>
                </a:solidFill>
              </a:rPr>
              <a:t>in die Schulhäuser und Klassen</a:t>
            </a:r>
          </a:p>
        </p:txBody>
      </p:sp>
      <p:sp>
        <p:nvSpPr>
          <p:cNvPr id="3" name="Inhaltsplatzhalter 2"/>
          <p:cNvSpPr>
            <a:spLocks noGrp="1"/>
          </p:cNvSpPr>
          <p:nvPr>
            <p:ph idx="1"/>
          </p:nvPr>
        </p:nvSpPr>
        <p:spPr>
          <a:xfrm>
            <a:off x="838200" y="2166051"/>
            <a:ext cx="10515600" cy="4351338"/>
          </a:xfrm>
        </p:spPr>
        <p:txBody>
          <a:bodyPr vert="horz" lIns="91440" tIns="45720" rIns="91440" bIns="45720" rtlCol="0" anchor="t">
            <a:normAutofit/>
          </a:bodyPr>
          <a:lstStyle/>
          <a:p>
            <a:pPr marL="109855" indent="0">
              <a:buNone/>
            </a:pPr>
            <a:endParaRPr lang="de-DE" sz="1000">
              <a:cs typeface="Calibri"/>
            </a:endParaRPr>
          </a:p>
          <a:p>
            <a:pPr marL="109855" indent="0">
              <a:buNone/>
            </a:pPr>
            <a:r>
              <a:rPr lang="de-DE" sz="3200" b="1">
                <a:cs typeface="Calibri"/>
              </a:rPr>
              <a:t>Kriterien:</a:t>
            </a:r>
          </a:p>
          <a:p>
            <a:pPr marL="567055" indent="-457200"/>
            <a:r>
              <a:rPr lang="de-DE" sz="3200">
                <a:cs typeface="Calibri"/>
              </a:rPr>
              <a:t>Wohnort</a:t>
            </a:r>
          </a:p>
          <a:p>
            <a:pPr marL="567055" indent="-457200"/>
            <a:r>
              <a:rPr lang="de-DE" sz="3200">
                <a:cs typeface="Calibri"/>
              </a:rPr>
              <a:t>Infrastruktur vor Ort / </a:t>
            </a:r>
            <a:r>
              <a:rPr lang="de-DE" sz="3200" err="1">
                <a:cs typeface="Calibri"/>
              </a:rPr>
              <a:t>Klassengrössen</a:t>
            </a:r>
            <a:endParaRPr lang="de-DE" sz="3200">
              <a:cs typeface="Calibri"/>
            </a:endParaRPr>
          </a:p>
          <a:p>
            <a:pPr marL="567055" indent="-457200"/>
            <a:r>
              <a:rPr lang="de-DE" sz="3200">
                <a:cs typeface="Calibri"/>
              </a:rPr>
              <a:t>Ausgewogenheit zwischen Knaben und Mädchen</a:t>
            </a:r>
          </a:p>
          <a:p>
            <a:pPr marL="567055" indent="-457200"/>
            <a:r>
              <a:rPr lang="de-DE" sz="3200">
                <a:cs typeface="Calibri"/>
              </a:rPr>
              <a:t>Erfahrungswerte der Kindergartenlehrpersonen (bei 1. Klassen)</a:t>
            </a:r>
          </a:p>
          <a:p>
            <a:pPr marL="567055" indent="-457200"/>
            <a:r>
              <a:rPr lang="de-DE" sz="3200">
                <a:cs typeface="Calibri"/>
              </a:rPr>
              <a:t>falls möglich: Wünsche der Eltern</a:t>
            </a:r>
          </a:p>
          <a:p>
            <a:pPr marL="0" indent="0">
              <a:buNone/>
            </a:pPr>
            <a:endParaRPr lang="de-DE" sz="3200">
              <a:cs typeface="Calibri"/>
            </a:endParaRPr>
          </a:p>
          <a:p>
            <a:pPr indent="-255905"/>
            <a:endParaRPr lang="de-DE" sz="3500">
              <a:highlight>
                <a:srgbClr val="FFFF00"/>
              </a:highlight>
              <a:cs typeface="Calibri"/>
            </a:endParaRPr>
          </a:p>
          <a:p>
            <a:endParaRPr lang="de-CH" sz="4800"/>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786193"/>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CH" sz="3600"/>
            </a:br>
            <a:br>
              <a:rPr lang="de-CH" sz="3600"/>
            </a:br>
            <a:br>
              <a:rPr lang="de-CH" sz="3600"/>
            </a:br>
            <a:br>
              <a:rPr lang="de-CH" sz="3600"/>
            </a:br>
            <a:r>
              <a:rPr lang="de-CH" sz="3600" b="1">
                <a:solidFill>
                  <a:schemeClr val="accent6">
                    <a:lumMod val="75000"/>
                  </a:schemeClr>
                </a:solidFill>
              </a:rPr>
              <a:t>Wichtige Daten</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6349"/>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Inhaltsplatzhalter 6"/>
          <p:cNvSpPr>
            <a:spLocks noGrp="1"/>
          </p:cNvSpPr>
          <p:nvPr>
            <p:ph idx="1"/>
          </p:nvPr>
        </p:nvSpPr>
        <p:spPr>
          <a:xfrm>
            <a:off x="838200" y="2222707"/>
            <a:ext cx="10885714" cy="3440897"/>
          </a:xfrm>
        </p:spPr>
        <p:txBody>
          <a:bodyPr vert="horz" lIns="91440" tIns="45720" rIns="91440" bIns="45720" rtlCol="0" anchor="t">
            <a:noAutofit/>
          </a:bodyPr>
          <a:lstStyle/>
          <a:p>
            <a:pPr>
              <a:lnSpc>
                <a:spcPct val="100000"/>
              </a:lnSpc>
            </a:pPr>
            <a:r>
              <a:rPr lang="de-CH" sz="3200"/>
              <a:t>Versand der Klassenzuteilungen: 29. Mai 2024</a:t>
            </a:r>
            <a:endParaRPr lang="de-DE" sz="3200"/>
          </a:p>
          <a:p>
            <a:pPr>
              <a:lnSpc>
                <a:spcPct val="100000"/>
              </a:lnSpc>
            </a:pPr>
            <a:r>
              <a:rPr lang="de-CH" sz="3200"/>
              <a:t>Kennenlernstunde bei den neuen Lehrpersonen (1. Klasse und EK): 20. Juni 2024 von 10:00 bis 11:15 Uhr</a:t>
            </a:r>
            <a:endParaRPr lang="de-CH" sz="3200">
              <a:cs typeface="Calibri"/>
            </a:endParaRPr>
          </a:p>
          <a:p>
            <a:pPr>
              <a:lnSpc>
                <a:spcPct val="100000"/>
              </a:lnSpc>
            </a:pPr>
            <a:r>
              <a:rPr lang="de-CH" sz="3200"/>
              <a:t>Besuchsnachmittag im Kindergarten: 20. Juni 2024 von 14.00 bis 15.10 Uhr</a:t>
            </a:r>
            <a:endParaRPr lang="de-CH" sz="3200">
              <a:cs typeface="Calibri"/>
            </a:endParaRPr>
          </a:p>
          <a:p>
            <a:pPr>
              <a:lnSpc>
                <a:spcPct val="100000"/>
              </a:lnSpc>
            </a:pPr>
            <a:r>
              <a:rPr lang="de-CH" sz="3200"/>
              <a:t>erster Schultag nach den Ferien: Montag, 12. August 2024</a:t>
            </a:r>
          </a:p>
        </p:txBody>
      </p:sp>
    </p:spTree>
    <p:extLst>
      <p:ext uri="{BB962C8B-B14F-4D97-AF65-F5344CB8AC3E}">
        <p14:creationId xmlns:p14="http://schemas.microsoft.com/office/powerpoint/2010/main" val="3359924526"/>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 calcmode="lin" valueType="num">
                                      <p:cBhvr>
                                        <p:cTn id="15"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p:cTn id="23"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7">
                                            <p:txEl>
                                              <p:pRg st="3" end="3"/>
                                            </p:txEl>
                                          </p:spTgt>
                                        </p:tgtEl>
                                        <p:attrNameLst>
                                          <p:attrName>style.visibility</p:attrName>
                                        </p:attrNameLst>
                                      </p:cBhvr>
                                      <p:to>
                                        <p:strVal val="visible"/>
                                      </p:to>
                                    </p:set>
                                    <p:anim calcmode="lin" valueType="num">
                                      <p:cBhvr>
                                        <p:cTn id="31"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7">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CH" sz="3600"/>
            </a:br>
            <a:br>
              <a:rPr lang="de-CH" sz="3600"/>
            </a:br>
            <a:br>
              <a:rPr lang="de-CH" sz="3600"/>
            </a:br>
            <a:br>
              <a:rPr lang="de-CH" sz="3600"/>
            </a:br>
            <a:r>
              <a:rPr lang="de-CH" sz="3600" b="1">
                <a:solidFill>
                  <a:schemeClr val="accent6">
                    <a:lumMod val="75000"/>
                  </a:schemeClr>
                </a:solidFill>
              </a:rPr>
              <a:t>Informationen</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8082"/>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Inhaltsplatzhalter 6"/>
          <p:cNvSpPr>
            <a:spLocks noGrp="1"/>
          </p:cNvSpPr>
          <p:nvPr>
            <p:ph idx="1"/>
          </p:nvPr>
        </p:nvSpPr>
        <p:spPr>
          <a:xfrm>
            <a:off x="838200" y="2345171"/>
            <a:ext cx="10515600" cy="3440897"/>
          </a:xfrm>
        </p:spPr>
        <p:txBody>
          <a:bodyPr vert="horz" lIns="91440" tIns="45720" rIns="91440" bIns="45720" rtlCol="0" anchor="t">
            <a:noAutofit/>
          </a:bodyPr>
          <a:lstStyle/>
          <a:p>
            <a:pPr>
              <a:lnSpc>
                <a:spcPct val="100000"/>
              </a:lnSpc>
            </a:pPr>
            <a:endParaRPr lang="de-CH" sz="3200" dirty="0">
              <a:cs typeface="Calibri"/>
            </a:endParaRPr>
          </a:p>
          <a:p>
            <a:pPr>
              <a:lnSpc>
                <a:spcPct val="100000"/>
              </a:lnSpc>
            </a:pPr>
            <a:r>
              <a:rPr lang="de-CH" sz="3200" dirty="0">
                <a:cs typeface="Calibri"/>
              </a:rPr>
              <a:t>Schulblatt Gemeinde Galgenen:</a:t>
            </a:r>
          </a:p>
          <a:p>
            <a:pPr>
              <a:lnSpc>
                <a:spcPct val="100000"/>
              </a:lnSpc>
            </a:pPr>
            <a:endParaRPr lang="de-CH" sz="3200" dirty="0">
              <a:cs typeface="Calibri"/>
            </a:endParaRPr>
          </a:p>
          <a:p>
            <a:pPr>
              <a:lnSpc>
                <a:spcPct val="100000"/>
              </a:lnSpc>
            </a:pPr>
            <a:r>
              <a:rPr lang="de-CH" sz="3200" dirty="0">
                <a:cs typeface="Calibri"/>
              </a:rPr>
              <a:t>Homepage: </a:t>
            </a:r>
            <a:r>
              <a:rPr lang="de-CH" sz="3200" dirty="0">
                <a:cs typeface="Calibri"/>
                <a:hlinkClick r:id="rId3"/>
              </a:rPr>
              <a:t>www.schule-galgenen.ch</a:t>
            </a:r>
            <a:endParaRPr lang="de-CH" sz="3200" dirty="0">
              <a:cs typeface="Calibri"/>
            </a:endParaRPr>
          </a:p>
          <a:p>
            <a:pPr>
              <a:lnSpc>
                <a:spcPct val="100000"/>
              </a:lnSpc>
            </a:pPr>
            <a:endParaRPr lang="de-CH" sz="3200" dirty="0">
              <a:cs typeface="Calibri"/>
            </a:endParaRPr>
          </a:p>
        </p:txBody>
      </p:sp>
      <p:sp>
        <p:nvSpPr>
          <p:cNvPr id="8" name="AutoShape 2" descr="data:image/png;base64,%20iVBORw0KGgoAAAANSUhEUgAAAP4AAAFFCAYAAADM7FBTAAAAAXNSR0IArs4c6QAAAARnQU1BAACxjwv8YQUAAAAJcEhZcwAADsMAAA7DAcdvqGQAAP+lSURBVHhe7P1nrK7ZdecHrpNzDjenuhWZJLKpRIUW1S0L3XDbDdtNGbYb82E+GJgBZj544IDxWNAARtsDezAZkG1YbsoKJBVaoE2RLVGURIkSg8iqIiunm/M99+R8zjv/33/t/b7POXWrGESR97JrnbPfndPaa629dniepyt+gOE3/h//5ZGRqfn/oG90+s+6R3Zf+4Vf+Mi9rq6uVol+B96Bf2XhB5rxf/tX/pt/PDQ+/3u9gyMhho/u7h56/Oddra7/tbu398/3dnZe+fxXv3r7l3/5l/dLlnfgHfhXAn6gGf93//v/9/93cHL2f9fd0yem746enh4JgG51Wt3uVgIJAwSCVICXFfLrSvIXrb2u5/cHB29/+MMf3s1S3oF34AcPfqAZ//d+9VduDI1PH/FsX5geQAhEd3aduGqn6Y4W6Vqti/J8TLGf3+vtfVpJ7kgYbDrxO/AOPOTwA8v4v/qrvzQ4O3Buo29gNLrE5F1dMD52Mj5hLTytVgkvRn9m/OIHSItaoP+bivmdru7uP+zp7n5mv6/vxoc+9KENJ3oH3oGHCH5gGf93fu2/OznYN3y5p39QkzuM3p0MX5i5zvgtMT5Qw0kbEhIt/VlDUDBxGd5Jl9qD3K1YVAmfVNkyreeWNjYu/sIv/MKaE70D78ADCknFP4Dw+//zP//X+/oHPtnTx/qe2bvO+KXL2Prf39+Pvb29EkR87gEgDuwueUjuMJYJis8yM70jLQhSexBsSnD8fk/0fKoVe1/vGRx87cd//MdXnOAdeAceADCV/iDC//Kbv/5f9/T3/ces7T3jN5jYUGZ8mB7mZ+YnzjO7d/6Sn0ERFgwP17ZgeIIBylOoTwuUx8uHjGlrFy7TwkLQ2v8X0dPzx63drr/q6u967Sd+4ifeOV58B74v0KbhHzT4X3/rNy709PefyZkZNR/mhFfFnDC5GVnzsRi/Mr3jjZLK+CWs2N4T4F92O8x5CaP8jK+cTJqmAGgaEiqWxJ/db7X+oLun+4uxFa98+vOffud48R34W4ek3h8w+NznPte7fvvmTk9vb2G8ZL468+b6PWfn3d3OqZ3jFdhqNWZpQTKqwpnRi5CoYdVORla8vKn+l+AG1Hyd/KoHm/YVN8JFTfhydLX+l1ZX6y/Uvudv3rx56yMf+UiuR96Bd+C7APchz4cf/uB3fu1Ya7/vWk9vnxmsMj+ABiDWldHfvmb8/Q4/dRgSxKSG0ASr+TCmmL8KhppeQWZeLRqsTbTLadjkq1DDAdyY3ECUKVpKM06tfVm5/4Ua/PntvZ6nx8Z6b37wgx/ccaJ34B34NqFDfT9A8KlP/Obfk+r9R/XsHiY18xNpJoJRW17b77c6WnVlRjNb3vBJpiuzPLO58xd/TQugJeC0AOjpMH6F+/mb5ZBPv8n8rjqFVW0/cLgM5b+pan+nt6v7DyWnntnY2Lj+zl2Dd+BbgYOU9AMCn/rYr/8XXT19v+yNPc++HeaRxxZM5409MX5lqE4a/bfMfe04CwvCG8zXdHv5wAaf6sq9APydeDvN3G8uA1MZv4apVXYDLlNRaCu0MfuU8c2yAPkXJdA+qUSf7N3vena3e/fSO3cN3oHDcJBqfkDgU5/4rZd6enofN4OYSTqMUhkQRt1jxpchrppMgl2EQAFnE+Mpkf0IDqAKC8ojD3ldjtMRhrs48bHUKHmbdR4Gr/WtYmS6qh3U9NjfTAgoRGFu36bWNb+vyj/V2t19emxv7PX3fPg93DUorXoH/lWD+1PdQwy/9Eu/1P3j73lqr7un19d0RfmQf9lEk4HxOL4r63uzq5jnIGPJWHWvfoKUrzibcJDZGgLmEFgEIDgOwf3SE0Z6axj6awqAw0AYpgqAtB3TTp9ypukvy5tW/AspNp/pbXV9cbdr9+I7x4v/6sCbKekhh9//jd84MjDQe6Oru17YSYaopjLvvtR8ZnyA8IO2fsQRZbZsh7eP8zIwOaqZp81cRVtoxFNvU7hU9/3A8cVN/mR88mXQYagaBExf7XwgqdZFMaVN9wHKbQiDz+53tf5AGPozlXPp059+53jxBxHegpQeXvjUxz/+Uz093Z9ngw2Kzss72U3bJvJWm/F9nt9gSFR/GKe7nssXMAPZqzL1C6vhtfpfoNZTZ/5c95cwWW1mLtBk/k7eBpSwVhUkApdbGB1o+ptlYXrLcWZGHyy/pk2o5WHX8Ia7FV/e74rfFW7+an+/96WbN99453jxIYeD1PADAJ/67Y//pz3d3f+sru0h/DaRY8kNc9eLO/gJxo3p1RIhZ8c6WyZTuAyY3P6D5ZGm1oHVsraQ+YEaX7WNg+nfzLjV3zjXFxBXChDUfDVPhRpOv2H8g/HEYdd8tBN/c0I/mP6tQKLzZUm9X9eS6as9e62ne985Xnyo4K1H9iGFP/jExzTb9/wUN/Ug7sr4GJ+xy4bpMbgr8+zu7MbS8rL9wyMjsbm5FWMjozE4OOhyd3Z2QrNe9Pf12Q/iqKMyM6BiDFU1Byi7OGrQ20KTmdt5lZE/ilVsCetAsx8VUPWruk8ugHbt7+cVZcLTJPNnugzL9FVI3L/8+0Frf/9iV3fX73VFz59Gz+47x4sPMLz9SD5kIOLs+vTvfGKf2d7qenudX7oJAetvd3fXhFyBtGtr67G5sRGbW1uxJntrazvOn3skRiUEmHnvLNzNpYHP6Ln/HzEyPBJ9fb1Zrorr7mFpcXCJ0AaCajsKHGam2qYa9mZGUz1vtVYnbSN/nx9OyrTNvtJ3GB/I4jvCsdoJ6W7mPQykf7t4QKXdlNbyL6UhfLK3t+tZ1f/O8eIDAIcp66GGT3/sY9PR233XjM9MVgi5GsCMr9m+znoVFheX4t7CvThy9EisbqzH2upGHJmbM3MzS169eT02NjZjT5rBvvJZExDRD8juF/PDACMSEmgEAwMDypOzbpuZZKibdO223Idpmm1quhMoA+ZXf0oIPbJPRaERAOSD8d+cPzWXt6qX8GxvXSKVtt8Haj/eKv7tQHkWpR58xseLXbtPLy8vv/bOo8zfW/j2R+0Bhk/91m/9SHdfz5dgOBHVoRksO7svgoXxzSuFeIHt7W2r/4MDQ2LYXvml2rf2xcT9sSX3uoQB6TfF/JtKe/zY0bh2/UYMDQ/HvXsLTjszNR13JUDGxsajR3WPjUoQ9PfHtrSHsdHR6OsXMyqcWbeuv+vsC9yfmXB32onfbFu8WFUMVHbmROPN6/t8BPmwtgPUdAfrJ81BAZDh2KTuQM3/rcLh9O32tFo+XpTi9sWenv3XfuzHfmxFaQ829h34rsC3N2IPOPyvv/3x/6i3u/u/MbE2CLYJXt/DbAqucdg9nAIo0ERYNucqoOqzP8Aaf3+voynsaPaHka5ev2bGRzvY3Nw2s8M4e/utWF5eioH+gXjqiSecr1fawWuvv+ElxeOPPWqtoMmI+GkjUOup8fYThNdO/RR3M02XBBfCq5kfN+XS3sNwuJ7D4DJlWDp9M02gwjeLr0C6+9Vb26z+lePFrj8bGOh+45Of/OTCO8eLf3P41kbnIYE/+MTHf6+nt+cfQ5wiGzO/L+4UgJggfmZ9eg5hHSZQE7Vmukp4NkRw8edQWQDlra6uxo4YanJiQiE5I+/t7sWywi9dvRLH5+elIRwz42xsbcbXnvl63LhxK44cmYvpqcmYmpqKAanmwyPD3mCcnZlR+bSlZQau0GYGe4pdJsTaTnzdvVrfw/j4SzuJh+kx7TK+CTTzgtOqnXDyUbWqFDy0q7Of4LbI1PwVDtd7oD9vA29K12r5eFH4/PNY23nl8sLlO+8cL3578K1RwMMBXX/w2x/fTxUXehQDMzsRUYgGAoLwIV/uvQOVQGua+iKOGlbDnU7OJinXNL1mgg6hs3tOOHsCt27f0XKhL2ZnZ63+37x9O15+7Q3z6+UrV8TsQzE6Oh7ra6sxOTWhpcZgfPAD74/lleVYWFiIIxIaIxII+9Ie6Bt1pHGVbajtBHp6+8X4eX7vdpd2Wdsp2gRQw5tpKlQ/+NjZ2427as+ahBZ4G1T5I2rnyNCQBFa/8axSbGgG5WVzGg38NqDZFyDbUsvstO0AdO2/vL/X+vWuntZfbG/3vPTO04tvD9/ZyDyA8Klf+7Xx7uHBpVRFIZLC+A0igmB22dwqYb5Ci1vhNZ3tFqcB9h4Ih9xg/gqUR3g1CdjphtEJZ08hSTfX2UotZtqJ23fvxtrqemxsbsWNm7fi3uK9OH/ubPzIBz8QL7/6Wrzw4staPgxLIExac3lEcVQzPjaWs25vjzfrKtQ29Ikx6bta5/Z2wSj639ll3+Ig09Q+3I+ZwOWumP75SxfiysLtWNvesgCSwm+mnx8fjxPTczE3Oam+5mkGZdWXn2AoI3v+5vLvB7U93wyyuaTFpv2I86yj9ke+i3J9bK8Vn+9v9Ty3sf/O8WKFb47hhwQ+9YlPvL+7u/XV9hEeBIddiBFCgOnam2mFYDzBN9CQRCeibYQBGS6jqbouMCuzWO0tUPM3odb/Vm7atC0GZmkwxClBf3984/kXNePf0yzfE5ubmz4pmBSDsck4LXtKwgANYH5uttSZAKP5EpLboPL15/aqnm0x/ttBbRc2ZaLJXFu4E19+9aXY2Nk2QyPMQOGOljK9PV0xMTQSjx87Eafmjjq+2bc0hzdZM9wuW/ykBpNQGb+mpz3sqxSPIO9JkL+dqV3vYah1Nfp2U1L0d7pb8Sf7Xb3Pdv8r+vRiA50PN3zmtz/2v5V++z+0Z3xm80MM6PU9M26lIizSNojDM1VhmpoMqGkU6lmUjT5lcFjOah2gDFKmu8MMQNPfLlM2ZTAbs3nIfsGtO3dia2srusR8V65cs0oN425sbMRRqf93pS0cPTof73nXU95YrGUihLzcUR8IcijtVb8p9zBkn7MdtYwahnn9xvX469dfVrngJWJ2bDLOHTkRC6tLcfH2jdiQFjDY2xc/cv6JODY718ZJs9xaFg3B7mgEjhbgyHwJ7QhBM/zNQBmlyu8Y1NZFmU9Kq/oDLYaeE45/4I8Xmxh+qOEPfudjv9XT3fuLlciqmt8kil0RvombXpd0FTKtiDUjbWpZNb4NbTdlyV3SuWxBk/Gb0CzDdZU8Dm8kJz8Xg+pjw9wiRCN47fWLsaXZf2JqIr72tWfjve9+Soz/ZBFyCWZ8ayApjJjtiWW54SVHu42Zp11/cVdwuP6uLd6NL7z0nNJE9Eqbmh2biB8680gM9g/EG7duxGs3rgqvezE5NBw//tS7tczIm41Aszyg2X/ctDP3BxIOxx/O/61Cs0+HoZbbTFPdth0g09XalET9/a6unj9R+Bd7Bnt+oN6UfH/sPITw6d/5+IbU/MG2WumeJVHVga4bW173koB/pwPKwDMbKUHdoOuor+mvxGLAeYhwXYbTVNOBg/EHgTZVOJDObco66Bv3C9Y16y8sLPqSzvFj846rZTLb+2hSTVZOZXdPvUHn+wv3gVpfE1Cv2VdYk9bx9IXX4srd264fTWJUTH98ejpmJAR2pKH0aTnCrD85OmrB47ZThgxLA4pmyXG4jvWtTQuKAdrsjcsUU+0xxFfa1mxjjXs7aKZp1lvLqWVWaKah8Z1VBGnc+mp/qnu/64+lP/5ZV3//Q/um5G+OwYcAPvPRj460RoZWIToG04PL4JXu1TFl9rRaLDdEDUNh4yfOCeXPa7eFoRnTkr+WDZhQrLJS0ZvRmOkgMvuc5EBeQfUb5CzVOLxJiNWPnVnSzz0CXxkuQHznqq5I1OsRu7RM4Kpup8xvBnVd3S+GvLOyEs9dvhg3F+/FnuqF/XvU9+mR0Th/9EQcn8l9BgQrjI6AQVthd4E6+3p6xeAwtvCMQFEaLkG9oDJ3FUg5U8My4+OuM/vZ7PNBYQAcjsdd/U24X9g3A5Vmu+4lJAb5E04UBc1UKOV/Wdbvqol/rvXZK5/+/Ocf+EeZvz2MPKDwqU/8xvt6evqeqRt7+ikxSSAQ4bKId3NzQzNLn4kQQjKxKA0Cg2u3zDoiI3IpH+SdBJeMlICAIB/QVFNNI7XeBrGl3UlXw5tg4rG6DsmR10U4vNZd6wQoo5bTDCctM372TXGF9FpdbB5qtq9psUod2PcDGP8WjK7+cg15a3cnbi0txdWFO5qpt5SPCsIz/RMnTsejEgADwiFHflfv3o1r9xZiTcsStIHJ4ZE4PjUdcxOTVu/B9w2V/eVXXoo7ayvRL8Fwfv5o/J3zj7vvAP0zXhp9re7meDTjD8NhnL0dZFpGPFmc9ASlEMhQOkwpb19SgvK+3Grt/bpo5C8k3J4X3TxQH2L9VvrwwMMffOK3/kl3T+/HIQgPcGOQmYFW1lbjlddej4V798ysPItPOq7QMkNyFIW2xkzPDNrf1x/9AwMxNDRkd/0oB0yFapqzahKwyUTl7VLlfQkNwjxIqJWgm2DCIkymTWyN8g7D4fz4aU/FgXO6SJY43F8oGs0hSILO9OnOshBwX3nlxbiiNf648DAzMh7vPn0+liU8L9+5KdX/ZuwqDW8xEgbjJ596T8xNTsXXL74Wr1y/7lkfvObM34ox4fPc/LF49NjxGBkcUpqr8czFNyxE6Ml7T5+Nd50+4/FynrfoO22rfcemv/S7CffLa5wUvNf4Wg6QywyFGRc1PstqhnVGssQ1ymjCW7ThooI/JqH5+e29ve/rh1jv3+qHDD71id/6aE9P7z81ATAQOWKOg1lv3LoVz7/wQqysrnpWh8GTFyEwWQygbAYxZxMxy2750Ia8lMFx2qAYgLv8ff0SDGL+gYHBGB4ejiERcv/goIUCdbM7DyGRv0McFdVpv4lgaEdJZmcjvklEhHfKTKhu+m9h1EnuIve0DmcDrgmHywAg/TbRy1y9dzf+8qXnzNxc2nn8+Ml48uRpp3hWTPvK9SvRK3zx95hm/DNHj8affOPp2JAaTzv6unvjkaPHYmF1xceCYPaHzzwST4rBv3HxQjx39XIusbQc+Mkn3y2NYJyqpRV0NLImHG4vQD2MD9BMjxtvzXK/vADhnXxg4HA64clWFoa7ibum+zA02wPUupp1yr6pQn9HYX/Ytbf3DRHV1e/F8eL9W/yQwR/8zifuaaaYNLHI3x4IIRdGf01E9torr2p9qoFFhVc8qnU3Y5kpOwMhIrT0xy/jI7aW1sd7eSKQ5UOcmvklAHg6b1BCoX9QgmFwWIJgxGZIZlACoVfCAO2AjH7HX6mnCQcIwgEZdhAqIXfCD6cxw5Qbe6Sv8btS82H+t4N2u5SHOZp1LBuCL1y5HK/euGJ3j3A3OTwWo0ODnqnvLC9ZlYfBz84eiZnJifjCy8+7n5wAnJicjQ8+9kTcXV2OL738opYLuzEsDerD7/3heEFM/5JmfWZ4WnlieiZ2drd9bDmlNf8xLQ3Gte5n9ge8rj7UX6D5FCI2/eCiEpeW8KNtMYbpTlMh3RjiwUHWhZtqsYkFofWJSF+Gcr4GzgpQXjOsWdfhtBVqmkPxi6rxk92t7k/udrde+ts4Xuy07CGFj33sY0MTvd3rMD1INCIPIfyFl1+Oy5cuRZeINNMwRznSScE5DA/b1QHA9mzkMDGs3JTakmrQmc1RdfPIjfq9FBjot1YwKE1geGQsRoYkBEYQBmMWDAMSFu3796oKJqNue2iLXE2CAUxyB4MMTaLBTf1oMyqRUMcBO2L8rONbg0RBlrkhJnr1xrW4fPdWrGrNzj0Db0ekYmRNaVz9eteps7Enz1dee9FChrX/Y8dOxnvOnIvNne24urAQqxub7gYnAq/evCaN4Voe6akeGArhAj4RlLPC3Y89/mRMjo3FrcUFlzkpgcAzDYwfTWSDkT6zfAMHCAc2Mb/66su+X0DaY1p+zE9MmvmJb2sTyp+QOFSQAV+9A5KpOimBiusmEFaBuMP+JjTjgJr+WyjTb0rWgu5T6snX/6bHiwdrewjh0x/72KOaXl6xmg8ISRWJ2BtbG/Gc1PzbN2+3ieR+nTai62xPGfLD0DD9vgxxZGRntzMzICoyL2tp/zkf9p4JjHvzg8ND0gA0U45O+JHdMdnDEgj9/QNFI4DEVDhcdD+gavp0v4YXsOCRFpJMwY48bci27e6koAKyrZ2CDvsBfCnysl429m4vLWldf8dquy8CKbxXDMLG3CNHjsUjx47GzaXF+NIrL/qYDsb/obPn44kTp6z6Uz0bqJR3T2U8c/F1CRPUfzb/hiUkjvt24MvXrsaONAa0i3edOB1PnTotYfJyXNByDU1jRnh839mznunXNjf8lqRhaVwwNXsObCh+8kt/GVs70lDUvvPzR+L9j5yPi3duub6B3oEY05LtzOxcDEoIN/tul/15aoHBm6Od8TU1+SpO3w6a6WpdTf/98N+EGn+/Mmyi9S9E03+svv9V/7dxvPjWNT4k8Onf/u1/LBr5PQi/jcCCKO6y39Zgv/jiS7G6spqMr7h2Okibf5BaEVncRPACjvSnzR/MSWymKaDiSmh65Ab31EMox0IwY8ahGfRLGxiN8fGJmJRKOzE+JY1g1ILAJwulfa7bjsyZ9chqt78D7bUuxwtKhGaCg5meYz+Kauaj7PuVAxBairFBHYexOMqDiWGuzS2p06pjQv0Y0TIH2FY9f/XK83Hj3l2V0RVn547E6bl5nwZs7ezE7OiYZvvZWNpcj69deE1CZNUC9bwEx/vPn7dw+bKYnDr6tXx4UkLj9Px8fOX1V+PSnTvWDo5IcP7EE096Zv/Ka6/EjsaGzcczs/Px6ImTcUdlfOarX4ltlhtqA6cF7z//SHxNy72vX7psLYDlxk+qjKnRUbc78Yyh77nEQfNwv3skAERg4IrJADpzuoK76q/wljgt4e0xbcBb5Xm7MTpcTvWTXtrNZyWz/kht+/O1ra1XPn+f48WDrX4oofXzdLZpmuBHZkVIBwRDAXyYqgPYb6cYpiJS7kyHLaPgbsWxP6BE+i93A+wmsKMRAOTpUaHeExBjsiYWC8XaymJcvfJGPPfc1+JLX/lC/NWX/iyefubL8eqrL8atWzd89Aiz8cANG4kwdm3/4UEH2n3LBsqfaZoE0YTD/iagFqvZLgrD+bxv/YkZmMlnxDCn52bi1NxcjIrpa/+Z0R89elIz8zBYiAtaHsC0L167Eq9Krf/SKy/FNan8mxICG9s77h/IZZefs/41aWfe0XcrWp7JUdm5qgwTShKrvkyL8Li3sRY3Fpfi8p27sbyxIRx3x4rCeQ8CchZBMaSl166EADcfaSN9oyyYue4vHMCFOnzt3p349NNfjT978fl4+vU3YmltzX0nP7gwPiR4MDwkhal+DPFoi6kxlt7Iru7DcDjusPtwfIVmu6ubdMLr35P1z6R5fl7jdePnP/xze5//3J8884U/+aP/4jf/y//D3yP5w8/4XfFv0+kmcio6YMBVqZV+oqwwju+JK46Op0vpCqnh4h8cEs9qGcYlsDK+CrWh7IxztEuq42CCLuABgXvyXybzIIhYb0KcoqrYXF+LW7dvxOuvvxzfkDD46le/FF975ivx8ivfiOs3rrofeyIqE637kj2gPP6aRAAUVMimrVmz24H9TaBZFi7YowoBb27pH7UaYeCNM6fKuk5o/f6BRx6PY9Nz3vRbQYCpzTzNx2x/VPG7+7vSALZdT6/SDLPvoXFZEfMykyNUOT4dEeNva/ZFSNRNOrQLGBytg3739mpWVl5mfTq9tLaq0BwbBO7o4KDK3NPyIx9QoqXDEgYIlIWV5VhkYjBe8ygUobGm+pbWN+L6vcV4Q0uMlfV1aSC5lGzSGYAbBm8LBJkqDNgPqUKCsasCoqalvS6vlFPN4bHEfzgMIG2Fphuo6avd3dPzvt319V+W9ve/yNt6qBn/c7/6q4Pq2JGKrCZycG9vi2jWt+zPD2iK8UVANVVNz28yK6aBzGI3gWQ1JQYEkrcZluGFHWoGStO/ZQAD7NLVbofJFtEhAHZ3pUqLeBc061y7djlee/2VeOHFb8SLLz8Xr0s9vnnreqytr4pwxAzKn/Xot/QFeBNBVK6tDejSdIhxG74DKF3qbuXJSD0dqVWc0PLlQ4+/K37m3T8UP/bok/HUiTM+p//RJ54qa/N89oC03AwcVBhZEQbtjVIxGmvwHTEI4d4FUSVDvL5MaWFcmIzeM3uPDfLOgohlMWy7W7JHJRBg7PXtzfbYIzSeuXQhPvuNr8dnn/+GlicvicnvKn0u79YVT2XgFK2jT7SjrhqXhHEl+oBwLzbVemwVR7sv370db9y8EbcWF30KUgUEzI/xEqwIAOLoD/EICOyqMRwez+pvumlXNfcDBOf2Fpuze7+P/6Fm/I3x3lns+3WWkI2NdSOxIseDJfdhBEE8th2efkK8TmdjT3k8vzoOO2cZGM/Mp3Rcj1eQTa7vSas/Uwyl66cOkr05aPxlgmxXagKdV2PT/pXVpbh6/XK89PLz8dfSBL70pS/E17/xdFy6fCGWlhZFJPkOv34xBTZlZBW1fDz8F7egXa+FQCf8ftDEFUDyzNLJ5zAcqjPXx10xrSXBI0eOxrtPnY6z80fEQGJfMRY3+U7NzPtlHsP9A17KsPPPzE5eYIiNN/UDDSA3E8P5h7Q+h/G48puMX4SH0nOMyP6AFwuKYIyogzI2JSj6mLQlXGHufi2hGJoNCYTLC7fjxauXvSlJj1Y2Nq1ZATxHwEkMuEyNYF9axYaXFrV+768wXnKTH3zxjMPL167FX770YnzhxRfjwo2bzm9alGG5c31xQcLhblyT2ZCwQStAIBzQIEoYBn8Tkl5FgZQp8HgfcreNNBneDt07NP4nxD/UjN+9P/jD2LVzB6Hl9T0PtRhBimdgKrIwgGdrmFg2hMJREgOUaWDwXAvKo/yZTv9tID/MDiJ7sMUB1W8BQBr9pl8/tinJrg4TaWDa/SjlZJtoA4QFQzPI+9YIropQn3vh6/HXT385vva1r8TXv/5MXLh4IRYlCCAS5/MMl21WyaCkU4f/9VOAoIb3ALwZt28P7hOOUpf3AOh86c9RaQQffPTx+JFHn4j3nT0XY8PD3oX3pSgxNgSOFsDlIJZp3OfH7u3u80bhqzeuB6cLucxIIQHjcfqAkPDRq/rOXgBMCeNvFyYl7rSWHD/77qfiXcdPRC84kmGvgLU89axLSFg3UPl9wj2zPiz32q2b8YWXX44vvvpK/PmLL8Qff+PZ+FNpDc+88Xr7OQYwRbtYHizJIMy4v8CmLUKEPiHQbmmc/vLFl+KvXnopXrp8xVpI3iBNRob5Dxsg6S9NhaYbIH8Nq2n3tbzqHRmP6bPv+SLhDzXjq/U/XVwHwB0Vsa1oDUeHjQObgwgDKmIwySyJFM/oDs/BaBrnU7yfUZffTK0hh+A7zKYwBkB6sAVKSWdBQ3rZrEHtI4C0lAHpyJ1+yC1V8sp8aadhhkC4Xb9xLV7SzPLss0/HM888HS+juoo5VtZgjjxWxBwGymqWl2TbgVrn/eDt4oC2QKvJxFAVYFLW5McmJ+PoxJSZa6i3L544fjLef+68bwiemJ3zZiFHbxPSEGCmrb3teOXmtXhajMZ+AFoFFYwNDLlMmMeXpBRKzIjW9/SJ2bVuzqG2T4wMe3d/ZmzM+VEEGJeFFfC1byEkr8eS/QS0iSualb/2xhvxxu3b7ecQOJW4pFn7hWtX46swv5gZlf4Lzz8fz1x4w8sZBBhLETYoObVY51REae6trbttCCv2MRA+9Oet8Ep4javuSovA4Xz383dJ8MTk3Gv4y+H3wwn/wb/7T/4HDY5v7DWRwLDvSHW8dOVqvswCZpSBGpLtEshjIzdoSsIXgmQRRhYl4Mc2ToyZt2GqkCAdVrqVTu3yznHJp1iH89sRKBneTNPKBE6bkO0CMk0afpxXf8wIW1JVl0V8t2/diuvXr8UNqZqLmom2hQtSsgzAMAtaEFBIFitwiQeg9qPCYWJrug/HAU2f1+jgVWlIWw0NIB1tGh8ajvmJCd/aY/cePA9pKcDMzREbwBt/OIbzTj3XqiVQOMo7MTvj9wJeun3Ly4Ye4ffEzEzMirmvi1FhOmpj9j45PWPmv6kw4ohA+EyNjMTI0GBcuHXbWgcbhzMKO6X0CHrKmhkfixFpJU+ePBVPnTplRr8nAbAkQcA7FufU/hcuXXI4/UqB24qbCwuxuLziXbXXte6/IYHBDUNkF/3zXkLVCN4Cx5XOq0n83R/qeDTzg6uf/4V/7f+M+6Fl/M997nO9sbn13+Ytq0RQs6O8ouqKGB/VLb+cm4TYRJ6h2gZ2g9NvpIpS2+WabKrbTmfN8jqDRSwzBQyfg+6kxaBRlDJI33bb6TSZCj8lEZKMAdiug41FExXopjq92oNAUQnsKPM+/2UR2+07dy0MFu/dizWpnywFANpJG7ETak1ZXq2KJUvHnWmqXcH1F3MYSg4S2c0vdpNwcUGYCDDCq2bUp/bNjU+I+WbjrBj85OxsHJmcUrt5B8CA1/dn5udjRgx3Y+FeXL5zR/3j3kXEWYWPaxlxQcJgcX3N5XLp6Nj0VAyJ0S7due1rxwikQZVzSoKCa91X76oMtaNfwshaydSU20gZy5qpITn2Xu4qL0sO7igguNBKHpk7ovJnfJph5i/9GJP2wdOLw8ODfkAJQVbHGQFwQ2PDJuYRaUD5/sKEJj6po/pdbiMOqGEVr003IPx+6n/66D//ddwPLeP/u//Gv3FE6+D/SL2zv4kI1sFLGpQb12+K6cWUfNpKWCa2pqnwpjAhqvqyTNnGXUWgbI28/xxP2R7CTFv8mJofMCETpkFN5u/Uy6/9jTIdprpqGtpF3fhyMGWkGuS4lgF2MD+Zpw461115oeeyiHTx3qLMkpZBKxYMbLZxSaVeZaU+8mW9yo/wc3lZZrs994Ga922B+PuU4TpKcK0f2+XJsKyCyWEe1srHp2bikaNHvWk4MTxqdRoGZE3NE5WkOzfH7by+ePnGDR/PDYv52G1nzc87BriJiJ8NOzYiHz1+PBbWVrVeX1RYy7cSz0l4sIx4Wmr+i1evSKtYUZo1qeoSAlpucMtQ2b1EGFf5jx475uXJNQkhBAU4Rfj8+BNPxtkjR3zKwMbisiYmhBz9pF/cZRjuH/TdiNQ8O1BxjrZW3U1cN/EF4O6kS5SD2+6uvV/51X/+0b8kvIr6hw569vffVfp5oKMACF1ZkYSX22q4Q8WQZWaupjn7YpwwebjEM3vWcuvsmDNqXT508iNZcvasDET5Ofv3mDD9p0ZRZq2KDUHc9uNum5KKTjKwxdjtdT8bZmX9LyKta9g0civMUKy6z4AKu7KyGtevXo8XX3gxnn3m2Xj26WfipReeV9jVWJNw8B0FVe1jK+9jUEIWVOs4DIfD3yrN20PG03fSYgPMpLV89wsjN/0ZFJP7uE1+HvT56Sefip9911PxoSef0JJgRDjukcYwGadn5uNHHnk8Hj9+Km5LNX/5xvVY3drRzC71X0z3yLHjfhaA40DqA1+0Bya+ouUAJjcJd70c+fB73hs/9773+YEi8EWeYb7CpLFnqVGXJtAi9xQQRDA9JxosZegbQoMhnhkfj594/Ml4z+kzOfiC2vdqA038Nd3NNBU6YdjQDDTQ+2cOEjy0jK+e/SQDX9xpC4xQqXprkshJtMlkRgCOQwhLgzsJKRk318Ag9yCDy9Yfv8mkFAgKM74yvXKXNF0mhGpQMwlz2nYZMFimo2xKBMy87bP2TpvdftqF8YASB9MTzA567oDX23QmEJvMS/lsIlEfxM0G4drqWty6cSsuvP5avPzi8/Eam4PXLkszuBMbWhpwXOg208bS/reDxFtnBqrgMNk1PMtK3NdjRf5qXLWruw3y13KadcBkdLBf4z4hJmOmZnPu75w9a2FwSir+u06ciA+cO++NxDMzc/EerdV/4vHHtVyYA4veCERzyCWHlhqaZZn5OS2gGeBthAexxMxsBrJzz3KTsed0ASG0ubMbW9tcUMo2cQTJssG9kJa2wmyvwslHHTzkxAbm8OCABXiFJg7A/TeDJp4O4EbhuHhVWAbIXeyHDv7lb//2S5qRHm8JeXS4dpJ1EGr+88+/kBt7inc39W/WaiDHYAThKEwmDzQIAcJAGQYR5IB0KbLi04AqXMoEvTCkZwuIuCQ8OCCUmHM2odSjBK4mW0ApTuRNvuoGaI8HNL0GvsWf4ZxkZNKsl9LV3yKUXAcEilgqggyB43N/+a2ROEtRq1GXtQ7m24Ajo2Myo34EuVfE3dOdTxeaeGVTH+U17cOQOKCd6a/g4ALZ6kbAIcgyEup9hWZduHe1XvZDVQ1wPtLJqn03rhSGgKTvYJVjw+sLC95xh9HB63tPnzIN/dXLL/kJQ/rMvgPqObv2OwgI96sVT2mp8CPnH4+bS8vxp89/3RoCwJKDh424Rchm5dcvX4wXrl7yCQQHNx945LyWCCfcvtqfZl8B+tpU9Zvpqhuo7sPl0O6f/tm/q3kHKSs+cehDBr/0S7/Ufe7Y0f+XsGFk0blqgKWVpbh565aRRVidZQ+kw1batt9umQ4OO3GZXMh0aAnP+GTyNMjkGk4emmeHAZvNGdqEl3Zl+zCl6AKl3oOBBtpwoI36c7tSLlXxJUczf7rbRdpd2i6wpiN3huUFItx7Imw+Hb66vBjLi/diRfaG1sC7ms2olM90JQOKjCi8tuUQuC+Cw3EwTDYmI7IvtMPeA0AZEDM2pm50VQMQn0zfqYiwZrWZpoSU8pxGhtkc1X1ufCxmZeakgrOfwGzNa8PGhobNuKzRYeInT5x0Hziq4xkG3h14YmZWArsVNxYX/RoytKtVTUA37y3GgMqZVrm3NTFdW1xInItqOKmwttBgbKD2rZo66zfTNIHQ2teapw2t1pfPPHLuvy++h5Px/y//4X8439Xb+39Sz9zb2kFs1NIFrcf4/JSv6Rbm985+SXPYBrDsLHYNBzppCoPUREIz7spABFnIFLcqdR7czttgdOdwhP49Ws6Q4cWuL38Acs1ejaBM737yz4RboqrBsp3MSFVuT9UABBCS+4NNnQpvL0XAW4mvYbyybHtzM9ZXVywMVkXAuLe3tC5WnPNJW3BeWm5c0Y7SIEFOOFm/ktuZ7YEJM8YvuVQ6BwscT1gByofxDwNaGXsYWR5MUgSFY98eMg9lZB6EHzcFwSXNh/kRCvOTk3F2ds6bfuwhTEsbwsyMjdseHxl2+7gnsLG17Y1D2oSZlSCZn5qSprDX3lhkIlgRTrnWy90G9gEquO2lXdjGq+wmPis2TQMO6UA7xIm6/z+/+s//pz/PgMzz0MEf/u7v/pQI6PPCAhixoSMQKR+ceOPSRX+SqkrQNgILllDHjRJ+ZIjCkao9Ts2bVuFwJyEksmGwnFpdHKqa3YonNWqjiZ6wzkB4U05pGOQ6aDlQqtMFOVWZiUo+/eDybTDCnR4r20lagjMfb/ch0h0pZaO+Am5NdBWG5CDZbVS9fKUHnLH5yPkx4aj/pLNRmqY2YBxWyMpZ9HrW55HigSGpspq9BkS8fZy/a7nQ1nDaQD7wVd0dWzXYdptTGia4X51CYHrqbIOS0mOu4vIWn5oWPBxsco7lYXeFbxYGLrLsxD9AHHgDYHKnxy373iq397gNuC8tIe8JTI+N+Vrx67du+gbi1vaujxAHpD396KOPxsnZGQmEor4J2nWrjqrqU0cbSt+zVR1wLscxR3iz9qd/+sMffrgZ/7O/+7v/qVr+z9BmQURFBgSxuHQvXr9wwTvX+KuUbIL9HiBs/oXogjXKqcaKsyyTKf81XOt8lyGO44UblI4fUYFqZz+FUbwGPavHQ95Oe72Bp5h9z07ImhxwwhyvPwgsmTwNsWZ8Ja1yqro9UzoNbanMRX2JA2ZwZkJwkkzOMwHJ+NwiZG3PZljFGWFmfIU5v4xLLDaAVgL+qkZC73kPQt+AhAAbVjK8jWhgoL+8a0BllbZVIdqGyuCN2b4DCnCHaOchxi+Atsf5utMalKEpQL5DSLyrKPpa3E1wbY0GV1y1NSXlYcavUMtZ4Yh1fb08R9Dj0wIu8lShUsFlaUyafXY7VGV2r+DGVtIJD1DZJ4vytvf3jv79v//3b5IaIPahg3/525/4vAb/p4RZ9SC7AB56ervj+vXrcenKlYbKR5KDNlBd5DMSZTwg4iL8DnO8wk2gpEkLbDvWaUhbWFc/lOtmdWpwE2sdzk49uAmT20xLyhLWduuPmnOHucTJ5GZeYXbi9xSG24ONTbgbIaBytQbmZS0uvzfzCuP7sdbih+nN+EVQ0A8TrxxVGFQcVhvIahN/dpV2AuTlM2B8D3CgfzBfWKqZjxeV8mVghAHQ7hcdNjWX/I16APAKA7CMU+o24ZOfjb36kE8Hsl21PUC7bY321jRvqq+R93A66ue/CTX/4bKa5VQgGkEI7hnjN7e9U14K6Vze1HLAhRtQiq1pLThKGsaG9Dfu3O5tfko8Uz5EoE50ffb3fkcasrhMREXHEgF0POLipUtx/WY+CdUEkFKRXxFkgGMENRy7MpoBYjT7CRTk4YY6S3QlUqvzeDGuC7v4ZSgjy6QOWS7HFjE2DlWgjdyeKVRXO0wG4EIOTJ6qpfKoOXSjdMVxRoxQkEGFaT1zs9cBscFAyfwWAAgCjNJgg1MwaDTjV/4DOKVzKt0WPbR9f6h9AzzjI2DEvP0SBAMDQ14i8LZihEFf70DWg3BV/1BTK4AV2pWvN6/HrYyI4pR21zvxb2aet4KKT8oAanmHoaYDmmmB+6UHDpfV9B/IS7j6Utt9uLzqbzK+QUVQTCnRv7jTVe2kIyV8+ad/7sNPOKjAwVoeAvj0xz423dvXexeENI/ysJH4qPm8Px8kVUKtyKt+0reRXzFVgPAO48vwTxj+kienpapOydWV6n6NZ02cwEo768/sZXD1V5kBO2fw9Ff1P9shxpcPd9NAI6jWpOSd+QrKWd8lCArjcy9cmFH9hfHhYjG+L+bIbSYvR3rcVafZjhOeiMcP6sjrsII/QLW247LlxU1jCuDPlPzKuO2YxC96kjcQNVbWCMT4LAnQBPz2YhmYvM3oFKp8+NPZqQt38xFs7Kz/O4Nm2ffrV/VX9zer63D6CjVfMwyo4dW+H+OXnwKkkz//7TZ54m/FL/3Mz/3s/9XBBToj+ZBAT2/rvB2HEIZ3S2slHs5pPlpbbaCJ/HZcER41TQ2v+SBMh5U07TDUZjEJ3KFYcsqdpwh2Q9RmNAxl5lraG0T8kw63RieZrOST7Xxyu7UEydiv9lcD88BEgIUFfWvHy8mfGSz77XhBloUDd2HeksbBCsBNstpfcAFUhnW8ElS3fmyq32EC7FTf5bftYJepX7u5V89HQZeWluKmNLXLl6/EG29cjNdff8Pm4oVLcfXq1biluKV7i7FenjWgDAQWBoZotqdZf9Ou0PTX9IcNUPtf/W2QN/uQ0HQDh8tpQjPsfulqnRVqXA1r+3EXU3/sL/E1nHxaAv+FAxuQI/oQQavV/TPgILvZAZiFHf0kihqWSKymAu4mY5uw7xtf0lRT/2DMhkHQdHWVjSvylTLbAkh/sJI1FJebZfj6r/xKZEN4aYH6mSb2UWmzDLVKHcf434PMONvgd1gNr3ENN0U7TYaZKQlod70QeSMfnrQTqrvGV1MC0xYcjm+ajgCx6uLqjQ/jIL9qvLq6Hrdv3YkrV67Ea6+9Ea+8+nq8+trr8caFi3Hx4uW4du1a3Lx1M+7dW/D7CfIJxNRYOK1oanxAs/6mv0JznJvQTF9BOe0/nLbC4XJqWpZQFvwFDqepdjUVarpqO55BSk+x0yJNp9RMu72391LxtqGZ5qGAP/ydj/9eV3fvP6blME0iKC9fXLxyKW7fvS3CYjLOTaMm0qq7CYRRhmfPBhJruVjMWDmrikhhRoXL56QJzNrOlAi1W7xsD+maaUmGP8uRhm6/g1Qq7fDaXb5cy+cgW7VX/Sw5KuMQX2dU/TtP80OZLQST6qGP1iggvKJ1wBR1Pc+OMkef1jx6RaCKN5FmBwzJlPKrEh9VlqiK04yj1oTso5M7Dj9tx+/2a4xQALI/LtRxma3W0yhbYeR2CNqT2sxs79uFQwNaGvAuPt5A1Kdlg5YuWg7Ul5T6QpLa7/LbQscVGWr7qv3tQG1jE2o5tUzwXV8VxsNQ3PqjTYTneOfThM4rcwC3Mvw5vfoAYkjqJHI4G8kONZtUpiL9D4+P9X/wgx/Mlw4WKFU8NND1R7/72/stI0AekAJyBHT01ddf9cs3NMrqWGcGbdrt9GVQKnjA+S92O6zYyVz4ncgmh6CWm8F5h54wjFI4bfpJzyA6F/llTPxIKsLN2OzuEg1TJ6NTIMLA63iIBKZRe5gZgRQErkZuB9kNnqiP9plowIsYH6Y2Y8MUYiKuoPKRD4f7HP8g4zfxlr+CHIJ2eIXqd5vsSnBfCVN8ddMf37OT39qNgPBauMuS6czc2S4aUa9ig1Gy2ofgUp/4/iF7BVyi6UUI8IZjhfUTxvcSe/stNCjKbdRP1ksZOT78gtMm0M7D/QWcpxFX/QDj99Lly36cd2BAdat9FnYy7KscnZxqv+bbuWv56fE/V4o5InX5jTZlOxtQPYowTkneal38mZ/78NkS04YD+R50+NSnPjXev7mxVDf1gGqj6r362it+z540AoUzqsKA4juEkzPX/QCmNCaLqQNXbcDECteVoEoiWU+GkZ4mJcvhrgREmzO+Y9IPi9hf8ptBzPhoBDkbOAy/N/OYJYjvxClK8TSilKXKmPEJAUe5DEniqbMgTOTd/LKhl7NKYXzSOx/5E2+UlUCg+tZGZSemQrM/bb8MBF+PregLj7/6r834dEQOKsWiXrlTCGXbwayrtOkhUWlnjkitm3SE+14Bs2wftvotNxrBgIQCGsNAHx82qdePSz9dhmvKegS1L4DrKn7cTWinU/jVO3fi9evX4/yx4+439/c9bk63H5PDfC5sqt1uZ/OPfmU8kTA2ElyuR0lq3U6fiWsTO0C8AlXT/+3vfvjD/0kJbcOb0j/I8Ief+MT7RalfNUKKAbCWlhe1/rvgzb0uzV4iFSOzqrUVOnne3HUjkkyYAm0EF4DxYUDX75BKADVNxgH8JikqVINOeLM8wup72vglHMInGreZm7vn1a0484XaYPUQGUQZ5EleSiGAo8OVqhfGLvsJahGMDiMk46cKSZTdqP/0TY13H2XDdJ3+ChxZnOWn9q1C7adNI4z2eZanL1Jt2v0XlWY8vnZNZnTqy7ZUYYRRJDZLulI/wK/f7ycwEzttTV/GjX7TfwuE3A+wtmN/LhEsCHgWgTjhRLnaZR0Gwmh7jbNbNi/zuHzndiytrMWPPfmk4jU+9FnhqP08lkvJ1HEAlJ/EibeWl2CcehwG6gFcb8lTocbtd7X+0c98+MO8UvsAdKjjIQB18AN0spo2qJM8hrsraer+CrFwQqZIYgMR1Ti04W+HE5XRBocJmnV5HVwISj8EiJCwFebwaggXejH4Zbs050sGtG0jNyTgzb4kdKd1e7jgg5/09FuW/yij0VzyFJPlV6Bshbsv5M+6s78dfFCQfGnXMAP5AcemIZ8lEG4FCN05U+Mp8dU4REB0WgpHeMo4ogyX02NXdxoEXArDbLOFn/2Z1oK4pHV8sYF2GBWoNsatMnnGc/bPxzZ2/aANT9tt8PqytdW4pyXjncWFuHXvbtxauBsLy0uxUq7fApUmsJv1ATUMtX58mE+l9cUNlcFru/ORX+J6/QZgliNvgpKfGqC3Zl33A9JmzR2obdBy77kSdACaFPLgQ3fXz4OUioCKaAaDl07ybLlnEvlzLYwfG+JpGmbSJAqMN80UZoJsm4PEUwF31l8GAyM/mgW2mZ34NvPh1iDgL0IgbcIyfZsZ9Zt1pZaSZWFnGYRnupLW6Ut4SVPV+TSNvBIq7W7UzKUcPO6ncJdAmR1IpsOu8RSZaQgjm/PrL3F/kBkTShxhyoCW4jW+9y06eZyyZHEV7l+pR3ma5ZKsOY4HTCnT5VK3EjfrwdTeV40G6MQlkJ6Zm5drcLW2CvUKpAUqzmt+eexflBC5fPtWfP3ShXj1xo24vrjol3Lyam0ezEEQADVfs7wK1V3j7geuu7ibw6f2Xy/OA3BIx3iw4Z9+5CO/ph56u56OVoSg3l+7djW2t7bAjgyhIJFBbro9tbTthGJDYCUsB8DOAgf9WW8noLajQrNtcr3JTVXYqTmgCaisUkQlrCTL2p7MCzD7O7HSwQjVrUztJpE/jcrSX62nhnvWk/EryRTeNk6X+VOQpbuUWuxmWAL4oh6nKW0gDKZsupMJE2B64xkBUMIyeU2hslwPJzcZUoH6CTsUfAA6cZSDrTYqn03tZ6lDXTc0+9VOW/0ynBjwiizC3edmev5KQ2s4wqdb5Do5qllfeXk4587yctyS9oBA4J18vICDR3+bfWmWCzBWjE0TqP8toRN18+/+3If/q+I+AAdreIDhMx/96Ej36MiqMJkDUpErBKysLsbzzz3nGR8EQYZGlNL4ARO62UQmzKNoiB0kmRDehIrqB4vpbg52RXxzkA4PzgFQ8s5gVVsuEYdnIopRsN0YCadkHGZFMYwYZFemszEmTUbxZibnS3cbFGZ2pG9qY7YzmZt+s7nFvXxS+WEcaQrs8JMMpve6FhTy57y4Vaic2Y2DhN8EWLn2lV/c2Va1HwHstmabCZcMULoMAxBSrjkbUMKyHRj64LppS2lDG/eNdOklXar5GK4qd5f9DXDjzUz11XZJU+vA1DIwvLNvZnyyXYf7qH9qcj0CwhTr/pjMFA6+/aEPxcHkjNOu8LC2sSnG53Vd+eow5y3lNO0qqCu43m8B9lqt/9/f/Xsf/t8X7wEo2HrwYW9o6HzBsP3ZeZC1F2tS83ekhu3v7cY+R1yo83K3it/hGIV7bcmMb6KTGyJV+J6WBTBTMlKJs6nuRHb634z4Sgid/JmmDmC2vRr9kL4YUVgKISLJpjDP0CZCCFBKjjfecvONMpNQmQlQ7TvEmumZzTMuZ27C8ScxO52qoT7i9JPp7M8muPnWLjp9znDSEJ79PWCI5xeHoD3LOz79Rj0MTrISlunST50amiyL9BRU3NVulpnhuNPwXoDqbhvqLBoGdcnhshRKTtnV3wGndUOLW6bizUwjv+SJ/XWMKYuS9ksEobx//+sXXrd5TVopX8zh1eBcNuNpPDZUK7RpRUCdbVAwvjIc8qbjQJoClFHLUWv91Zz7wUPD+L09PU+4yyA80aAOQjj7sSLVaVfqPo9l7u7x3bGdwvRyKxx7f3c7WnI7XPGYPYenkEiCyR10E5YM9kGTxHM/4zyyKxyOfzPQjwJmvtzY40TCDMu5utREVEWr4WbenD1s+8iyw8x1VmBnugoEhARIqsTQNhIajcpTwEAJjkeQJIZhwHZCh7Uxf9Avb4bzV93kUzwegxz8F2ONhr8MNqj2TO8wmC2lQcVfE5/E1XcVWNvxZSYYOdPV8cBk3gx330p8SeyOwqs1fdPkuCc9mEnd2eww8RXs1j+9BhDSPHL78pUrfgckpwW8cGNDNMirt1+SEODTWcZjqet+cCC8OJXa/bgfNNN3xd6zxfkmeGgYv6u194/M9G3DLTqt77VOWlpcFOPzRdJ804lnbjFzyyoybjE1DM7sL2b3ph/x1gbYZUUTYLbnG2VbKgchQrqqIagiCNVn6kkIh00dvMN+5xU03UB1esaleIfVeFigzuAwo0xRRWFurqTmuTPMLgHhMM6pcUsgFGHQEQhpt8NKOGWmViF3lA9Dui7CLAnMmEkmyeSyZKt/dsujdDQbYsQ2E8pR+5uMRt9SkFTtKd2KowzsktdpKds/NexgeS6TJB4LhTOjF5uIOmaup7ipRo62HwO4HJlmmx1e3DW9fvI0QOVYIAloR4UDbiUHY+zk83z9u06fiVOzczHOJ75VxpGJyRgfGfHXev1dwLcA6s1yZbBKmw7GZd3N+mua7qGhS3bcB2jfQwHqyj/KDqafq7M4d3Y2Y3VlJQe7MDBfIGVdzOUXmB4mhqmrqbN+qyU3DG8hIX9ZJkg6NNIn80MA+rENwblFMm1CVnhdKtzPkKamqwPTJlBzU4bVQWwaTfNtZjbDFqYkLhlbTC23NQPNSn4YqKRNwZBXV9tpZZS5XSamw+xAETgKo57SsnRbOhwmG9qCyoqdcaU7tjHqqmxwQCDMgyFS/46zM4WP0+GjTqDYahPBPhFwnvS38Uk+Cwp72+EJciu/Xe301ZCnM47N8cp0aedyLKGGAfdLi90twczHMni9ti9iSWAO9HO1mE+DD/gocVe05zH+ZtCp7k3QrL8NrVj80Ic+tFF8b4LDI/hAwhc+9rEhEfZk8Rp4oSEDtLm+EVtSodzx0nmrkTA9TA3jKhwia0v1OrDYVRAUBk+mFpC+CIiqFVBuFQImjmq7Puwsv8a305XwUmy2hXD5YQBGqUJN1waIQqYyaGXoakM0lXFhaF5G0l2es0fVz9t4hKU2gEltoaMdpHCRbX+G2V8ESSVMsbX/cCXzY2B2GLDZ7pJG8QQj2IQBx3C7whuZziM/DCyvY0s9CU03QBnKa2eJc+FZbsVxjj22gw3ZNuUpaTpGoTWd7EofdcywqzBvMv39oI2jYqOBHJvks14r8eKVi/4OP/cEuC3IF3Nu3rtrYc1uP3W9FRDnErEP4OftQck/WZz3hYeC8TcG4nRxChJJzGoMCp+I2tVM7YHClEGryGyP69uEdZg+bfYKKEcehaVBE0CTsJswxbsuZhjbJa3tLLdT/kEB4DC1Im+tdcIwBwcXPzyYDG8Glx+GbDI9V1B7+/vM6H1cS5XKz64960q/a8/rfuVFIHh9L2ZVHgsLwtkLqGq/jH5UNzaVuwHp1r9bJRuTAENmHm9WOlGmB8+YxBOMlcyVDNZhZMJz9saBaFF+h1FAVpQCJ11OV6DhdDipOna6HadKKmN3cOwE+tf4WCSVUIV1xowTFPWQ/RT1sd2KdhkJdXwr4B8Z7IsnTp+Ou6trcf3uQiyurcXXXnklPvu1r4n59+L47Ixn//sB5TcNcLDtbw1O0xV/VLz3BWH4wYdWq+ep7DCD1EHA9s6WGH/pAMI7bqUnHelNeLBaDghAujpYtWz/OywZvSQkUFZu/FkAYKxRIHCKVqF8lOcZp5Rr/5vcMhYWlEU9nfZUu7oLXXb8hg4xwPwWAD0dv4WCGBV3vXLq4yoZxxMnAz+z9q8agXEAGigbv2f6uiSQXYwf/CHM6ZO5ExRmLUBhDk+TQqApFNJkP3EDlMI4lPzus2yhxl1Xuc7r9NRd02U7Mk2Gu175wXUCftVFHaQTVBx7X8ABaWq4g6pd/oxD9T1DO2lrOuOjQIbnOB8Zn4inTp4Wk8/G9Pi4Na3HT56MHz5/3m/mzSfz6Hu2s8L9ygWaad4Ksv7dp4v3vvBQML6w/fM54E1EtKTir5en8fAl07nTDHp1y3RpAKzSMdAKr8zoUoqdoHj+TBD6K1GViJyXYyHi9xQmu5aVA12M3akd1PqqqWn1U/zVEJ4m65LbHZbnEFFUPNjAxPozMxemTCIlTsKAjUAzfTJ5j7QBiI+0hGGnGwGRQsKML2ESGJi9tMFqv+K4hYgAMDOLgohvu5EocmPa4cpu2+40xOufUXWf3L1OFxWX/at9ykLS5IZfTVOEAJmwG8Kgg8+so2MnNHFPATl2JU+1FYZJxYcOUl7W3bSznrQxTqsoLuqsbqz7DbtPnTwV7zt3Pk7Pz8fE8HD7Tka2N5m/QtNd4X5hTahtADb29tpfzbkfvH1JDwj84e/89g0R5hGNQAnJQbhy5Y34mtQmZlz8lUhyowuSSiKoRj8mRne6htnZtJ2rJtI/hFXjQK5jccmNTZ2y9EPZmZEI2qC8apNSejbk45QA+SivPdj6d1FKU+vJIlCFs8+uy1G13lJWyUwdBnsJzXi1wr+uU23xzrSomBTma9WRbSF9IdiSFyvLKQSKS8Ra2+6aKuM0AK/D9QeTeqOVExZFpADMdGzSidvkV8mNIto4EODO48cOnmt4x043lvtOHptMnrSR5aC4+K3CaD8lzpeVnDj9tUz/2h0xNTEZR2Zm7a/9bbqb4HD9fePCG1rbr3lnHyavzwNwYWp2YjweOXbCH+hgCVLzVahu2oOgvh80667pHdZqbf703/+5zgv67wNJ1Q8wfO5Xf3VQ1pHsZAcxXLjhwZwdqft02jEiqFTt5WRz3jNDGiMX4iaO8EacjbJj6zf/nMaJKbmdjgJUmv9IZ7/SYNAsnN7aQIb5KNFlNY4aCSde5XnNW9JaS8B2DcTtFU2Ffsnh+pOoaCcGn2cj4cBEayJP4k1iVw4TPAQut9LK8i29yvSYfPceDFGYpORHWLWZwWGp7lrgqHDuE6ApWEsgjetMOwclBUnWQxrlV5nM/jWesNQmYEb8stXKvItAo7Ph6mkpjx4UN40RYFUGAly8y/dPAcXX9EqbyTUWcniUiW7TRgnXeBgXbiN1HgT3WZC00QEY/vbScjx56lQ8fuJknD9+wsd67+NzWVL1x4ZHLIDI9VZlADXufpA4PRhvf1f3p4v3LeHNPXnAYHdmZr7TuUQMhMX9fD7oyCABbFr19/IdtF3ZuzE4sBtDg7sK3xEyZGJXZksdxk5Ggz+TR+tgJzEgONpjYE+uwwiqdv3JmU0GQqkMTGbZlbmzLvlhehtOCzDp7xAbQoFThrJMIA91u3zKTNNZtuCQrT8TgXzE4UqiSGJNpoZ4YVyFK6zJ9G3GLoATGnca+ztpq2Cpy4T0s3RoML/zyd2CQTMPJpcIMDVkR3ksI+RWWTakY7NLbfSSgzjSe3Yu9ansjmDKciyEKA/bHNyExFM1Dmm7McojtwUrIMtxjs50lMsyydE1naBTjkqh3wUcoqYN9vXF9OhIzE1MxBGZOc3yfJrr+PR0nJzNz283y2jC/cp9O6jlYNSXz5TgtwQw92DD7tb7PKiN/jPwG+trfiIPggLTI8Ndcf5sT7z7sd145ORqnD66EqfmV+PMkZU4M7+kddWdODJ1N6bHFmJ6ZCmmhtdiavBejPffi6GelejvWhPCtsWI3KnmjL/MzCDTaqoMUkJ11UFJJpdp/+EmTL8k8QxemFjhWV7GZxnY8pc0ilYW2RIKvmBEuAUDbSnlOJEbYSbPMko5LjPhACHW+ghSpkyl/PJnsgypebAPu23aDNdxV2jGp18/nqwVBhPDvGgPMof3Fur+RGefQQxRhIHr40/xWXcKBNxudbs+6s44oIGKNmSaKjAc4nSEAcZTxU7BWZp9n5S8FdT8FdSKGO4biNnJiXj9xs24t7rSfvUWdfulIGU3v9ZRobrfKvwwHA53H1tdXyzet4SDLX4A4Q9/9xP/dXdXz3/Mm2wq9PZ1x+WLF+L5574Ra5r1mZlOHR+Kc6eEiL1Ff8tNNMiwekZNFZu1pjIXhOZM3xV7mpVae92yObbpjp39Hg1Qb6xvDcV+95iJEIDXqrrnlqiMOuBtwqnYtKN6EmrrUXErcXqQZHLwMDWPbDtFpMXO/EpP/fKoF1kvZZVseYnGjhKHMyOrTWCdMXMWle1gfnEnU2VQzZNdIjaFW7bG+wIIIicroQhD/mijfnia0AJPCGwvvex2Fo1DpjVecRRId7bRLSzj395j6c6yaGMzn/vVTeFyG83gsPRZJl8t1hQkWbfzyTjHIZuZ+dyp035bD20mvFnnYeA5/Kt378Tzly/6sdt5Prg5POxbexTJ243GhkdjVGFZQwdqnQBuC8ZCgxXerm7y9G4OTvz4P/zx5RJ0X6ii70GGX2wiA4Bw1td4MEcqfBk0BrSrW5zdtSc33RLBCT82/LBe5hPXisEr7Mnfil4tA3q7N6PfZj2Ge9ZioLUcvXurMdgvda2/TxOPyqcJ1gJyBgb5eYOssXmFKTNzqvkY4smTcV22MzwZovhLmMPJ5zxaDtR08ttQvpjPGKmdkUFVbc/6NqkZVC2lQlOA5mvBqC9t5yWx82PVMLApN4HCNfj2kFBWotrgcWI8pJ6b61irw7gyMF59n19lPISq9xW4dOT4JPKMKxeO7M48jGu9oMTSwheQXHaHcd0uGqVwYcXtqkBcxidUd7OfQHU7XDblciciu99heve3QHVj8xDO1Nho/LDW8+85c9ZMv7q5EdfuLUgg3I0rMqsbayon9w/uB/dr0+Gw+wHxP/YPfmyleN8SDoqSBwy+8pVf6dtaGvlvcUMYFbhqe/niRX84w5tWGufJse6YnuTBm20Pt42QarVZDGSCvw/OyhDWCUWzQyt2d2DIoTj7yJk4c3o2ZiaHY2KczyPvSVBIsEBXYj6Yy3YphTGBidKToc0Bq1HJlOQng8ooDKtWZCZB7YPzwdgEkt7pKEv5M9AMbiAt/kN9bTsdr+hDxIafIOpKv61i64fyapZik7TuE1SwG9Mup8TrH22J2jPMCCyKUdZNOOUB3tQjj35SsMPcta50Ay6nzF1EVQGgklPuYOStdVqgkNf+apr5Mm3TBgb7B2J6aqr43gyk9fgVWwNigcWXb4cH+n099+TsXJyZm4+TMtNj4zE8OOC38NR8TcBfTXO2b4a/FWiS+OzZ8498tHjfEhJrDyisXZydrX2sRMnA8c12PqxgJoMA6YXW5TBht1TAA+tPWfgVYKJ3AMwqYjZh8EcxDIBSkBRU8y77sfGh6O/riqGhnpgY7ZfKNhAnZgbj5HRvnJiMODq+F9NDuzHatxOD3TvRF9vRvb8j/TVv/qEFYKswG+qoM7zDPKujIWRchtM0/cDM+gc8SITZ5MxPWp4sdH40g7In0IWfm4ykaT+EVDYSKZ98pV0HTWmDBIo1Dl7T6I1F5VO4tQL+nCYb1nRXfNNW3DCTobg9JszmzOqe5dkQrJpazubk86wuk7cNSU9eTMlb0qXJsU+GznDKbAoGL89KeAl0ugrVWcPoTzMe4NVZFrSA+5t97kAHH+nu8hN5z1+6FF984YX4xoULcVOzPDi8tbCQwmCAw6qaPvNXu6D0ABxuE3C/MPX1D4rzbaGMzoMJe93776Jz7l9BBn4+oMBrkExcimNMe3sZGAyJ08DIiZtGGFyOy+GCgmXK9UsalAaC293rKi841HIAYsyqbLs+/Qz0tGJYWsBw704Md23GSPdGDMV6xKaWCmKYXtXFo787O7v+FjqvcDrAZJSun8o84lzF7YhpxbgwnZg4hUNhWJjaSwqfVeaygfgS5uWC7HwHQc2nepQvTxFK3aQrbTh8xNgUBGZ43AgC2lv9MtWPaUL1EW4cy+TRnfAqU5weu1TtOacWc4JjCQEzvSQv7/e3cbq0U72vDI4/BQdjksJEYTKUi7DI+jqCgvT+a/hzVBNqeNONj/fgC2GiDTS8g/2lxx0UcA+iy2/Sfe3Gdd/Pn5+adoc3t7e9ucdruJ6XIIAWmGqoLvM321EcgtqOJp6r+yDuM81ea+/PSsDbwgPN+Putrp/ENiIKMmDc5aXl2N6SSl+QAsL7+ztDknjsZAIhEDpecJV5QFT6iXdKbxwRDuH0Rl9/zkrMVqwzuxobSi5CYK1DZaOu94gw+rvFGFtrMTHQHU+cnouzR8fjiDSFicFuaQUiDDNRHu9RlhkMJoQ5CauM5fjqF9NKECjAeehgjVckHttZhhjedRQ34fW2oevL8hEMTYavAsDvLSzpfARJffSzpCGumgrNMIzzgGtUKkFBVYL1e8YA5geP1cDsYlLjGWaGgWXMyAiDZNQUBBiYnnHitAC7URZpEAKyq7bXXi6UMnKZkOnTn+4KtS8A63ulKH/KpXANpQzxmBwD8I6wWVhdMe6eOHkyzh454vfms5M/Mihtcf5obArHK2tr3uTLm4bUQjmd+oHaHtrRdDehk5c0EaO9vW8Q8s3ggWZ89eXfp5/NzuJeLs8xe7AIFFEP9DE5sm2fgwoSEh0CuRlnaEBjbLAgcGSW7UGlPJnN7f0YHOETzhCcMriSXAZQLgPdHAyEEU5mBBgbghjq74lTxybj7PxEnJkdjtMzQ3FyvDfmhyPGe3ZjUEuT3v0tzdocIYqxRSjJsNkebGba9mxbGDc7VfyawZUx49tpHC13hlfGTgEAY++EPyddGV2Gj01iSMdMtCv3rvDrcNmkaZdTyjwc1q4fv/5g/uxPtqcNaFwFX/bKkYyMKp/MneOgODOp3GZyGTQA2zB2zv5VKFhbc17y5bPzlMmOPEdnXjJgXDZpoYVKK3UcCU8C6aRDI1HbzKTZEVUjkhDuGQz3kz45yv2mTG7ocWOPCGb7ITE9uBqVjXDgeM/5azlt04Fmu2rdh4FJo1nOJ//kTxYI/2ZQ2ODBA3VUuO5+vHjbwPPN65KWdNhS3qPQpdlZUhnuZiA9eBlOmD+l5GuP3JTKmYALLX1S1ftFRKjyiWJUte7Y3NzX+n6sFKE6hFczmYB4VM7mYGCjbzCgzLoQHE/H+Uk4hauKGJEgmBjqjqmBVkz378Zkz1aM7G/GwPZadG8s++1AEIaf0ealIQwoZ4zYrob662xeGEx2MhisRhgzfC4DaG/7FEC2lwC4lb8yfPutNZTjupPJ67KEWcvML8KtjN5keLuVl3TWYPxXQW7FZeOrO/EJOGXBL2CmNTkms2GSmcvySgYByx5Oqv459mZ6mL+6EQrCfw0jjZ9XIJwyETCkJU5VU5bHuLSjuqvxqYJNxgN0JXujdhUtsUvDw/iDl5mxMTP2K1cux11NUutbmzEEPaju20tLsa64IQmFiq0mnjomwXUV3FW7CdluaNHeL//yL/9yEuo3ATD9QMJnf/M357Brx9Id3tTj3edt5KjHDKp7DocWgMHJ8NyrW/Ev/3wp/uKvN+LpFzUYF3fjwrX9eOMqZjeu3NqNu0t7sbkjid7VL0Lpi63tLjM+tcIotMGIlcHuDES6c6ZNBtrZ2RMB9sXwiKb2kigFETwMozIuaAUSEHua9bc3IlaXom99Od59fCLOSjOY7I8YgMnNUDCWykfTV1bqSS2gU7cCLBccpjyiPtdVZ3kY3szamL2xeQlEtTmC8mwvYZAm01Gm/RJGlcF5oqy6XS51qU0Op33ESWjlMibx0jTJVDme6UZsctwKYyezV8Zs+mHATE8Zyish4DTsCcDoZvbK3NVNeOav4VXtzzpqmaUd7fapYEGvBTgTxluB0itPIRa7+1Xuu0+fjbWd3Xjl6pVY0kR1UWv7P//G1+W/7M9mjQ0NuS6g1puAjUn+Lc14G0icAsrxu3Z8C5AU+QBCz+DgY9h0vG2EUN6vt7NVvv+n/tLnPs3eEI5nfI+ABk5OGHhxbThWd+fj2p3+eOlCK7747Fb8xTPb8cXnd+KrL+/G0zJffH47/vjLS/Evv3gvPv/VhVhY2Yv+Ian6FKcK2ri3Q3XBiFRcmDCBNrTMMFqsSnCMmCEAZgITmX34+VVqypHhgw4zE8Nx5shEnJsfjXOTvXFyaCeOD+7ETO92jMRW9Gpp0K21PgxGv+lfJU7aYoZXnN0kqOGOezMDWgjBoDJkrQIGdzJuYd6SFqHATjWqP27CeJ+ABQIChDzOV4RMMUri+ppQ2yCX/oQvTZc5xsK1mbliqkL1Ewf+YFzZQmRl6lwmVCZmJk+mT5OzvPM6HyYFAJB50pDW9fMvu35xqHTE6Su4H8WtxGbVDS+P9v303XvO5Cu35iYn4u7yipZ/g/HDjz4ajxw75iVIxcv98FNcxc62NKGZt0apT3+erm8O2fMHEITEn8rOdgydvHfvnpir87oi+t/Xx6CTJIkm//ientT8geEY0Lpqev6IzFwcPXE8zpw7F1PT8zF39FxE/2R0D84G7LW42oprt7dE0KiGuTzwV2zEUFYv67JAdbSJWsxCZbA9A+WWihrHRiXRoQTaQ1s9UIrHJg//cvMHI42Nc4trTyphT4wPdMfMYCuODe/FycHdONqzGTOt1RjbXY0hLQ36t1ejW5pCveDTJhTKNPNSRzI67SSCFMnsaVJDUZiY2xoFDI/qL9UihQGMnQye+ZKpLRDqcsTplc5CohrS5JLCJxPeZEwhUE27vQWMB9qevoYBmm4BCGZnzUIC9IJfbLSFytQkTO0BaAoEbPwUlGGZpmkTzyyPm1t4CAP6qYDS1jQ1PTkpEbxduHHTL9EkjKXT7Ph4fODRx+Nn3vveeM/ZMzE9Oi4hsBxX79z2spVJoQ2NbtK+NApu1Afg7rQ3/WTe7+5+20dxm2AUPZDQFf9WcWVH9cfMsiyk0U8PpgcWKZ3M30EQg9cV21sa/P2u6FW+nbWV6BZBDsC42GJqduKHBvo1247FkaPzfi0S+YdGRpSfel17bGlGXlreiLX1HQkd1S0hMKA1e18RBPIaYASAWYavtVJWaiE5aFU44MLyLC1AuIwOa80nVdmbiQJ6TMoeEfRQ126M7G/F6O5ajG4vxdDGQvQs3Y79lcXol4gEDRDdjgyzcDKrysgO2MbUsGp4T79nb/JhK6wyPWF1v6Eyc4exMx43xE0ajiyJVxEl78H8leHdDtfREQJNt/MjNBD9vmlJH2SEBy+kPa9C+O6Z/ZV3sHNmrwxd7WSUTjhpSyZBM4w2VIApvS8gU9veLANwuGzaz5VcNvGuLtyNP5Na//ULb8Tzly7G5Zs3jSfY7fVr1+LVq1el8l/zxzQJF0W6rGoldNpR62u2DUg/cRl/8+bNW3Z8C/BAMr46RE9+JH10nB/N4NtbXuNnmALUbyyu4vb2QDyZmNkGIh7o2YuR7oU4MbUSx6fWY25kVbPl7ehauxU92/ciNheia2spNpZvx9ryYmxu7oi2WjE8POidXGZPDXPcWliPr75wI/7661fjay9eiWdeuh7feOVGvHFtIe4ubsbWlphPg87uMU+XoWF4A9AtBWjkwYGijWYU1YHaNyoNoQ4wsoJZhv555lSYTS1DjNTSjA/jn5sciicmB+LMwH7Mdu/GWLeWKc6YOEhBkPlgKHCEG6ZvMh62/slmY62g2Pmcg9IV1d/4Vdth6sq0VQjQJ/Y5qpv9BTSEPD4kjBOMamfeCtkGetpxZ/8JyzbWOP2kKX4zpH2JYX8kBC0AzaCkq9DGM3kOuQ+GJdOnhtCB2g6gpgUY8VOzs94TOTY1HU+eOh1TmvFfv3k9ltfXYmt3O24s8LDYVDyuuHurq7Gs9X8t/XC5VWOp0GlXJ7xmae13vfyRj3xE09K3Bg8k4//lZz4zRecOdjA/jLm1teXOVoLJwQVJmYYcZGPmGh/fjyef6I7HH9mPJx7pinc91ooP/nBP/J337cUHntqNdz2yG4+f4aWIm3Fqejs+8PhoPHJy1Ew4MJBfPGFW3t7tjdXdvri2xG2s5Xj+ylq8cHUtnru4LHMvnn71Vjzz6s148fLduC1BMDI64rbkphrqbiFojAg4N+fUPxE0RMJ30xlj91l/fjrNfVMgDhnisoiclWFKFR4nZ8fjuJj/aP9+nB7Yi9O9O3G8ezPmWpsx0dqO4dauNR60GwqCjaAOq/duD6F5nqziZLJ8M77izZzU63T6UxryNjWFg1pCh6Edr/6x6cfyzELAzN+xSWPmlqn+DMvysNO4qXbb9m+CcUfDZMApq2162k4F81f84mhAu7xSTxvkRHig8gM134E0hwAhuyH67FODTs9pWSkGh/lHhoZ8mcfaj8yRyck4Pj3lshl/yqR0xr5C1nOwrU3IeAz9lKu79et2fIvwQDK+GPx8utQxBlNIZ+2Jms9MwxjUgbA61ksAYQ5KtyyOpSA8TcLR38/u/57MrhiNWb0Vk2P7ceJoTzzx+Fw8dU4z5+meODnfr2VDv2Zt3owitArB1Mk3zk4eOxrHjx+L8anxGBodi+HJ2djYk1DYH4hrizvxyiVpAMubEjgjJnJakW+01VwAYao/zPAIE4iaRrIRxL1tZiXPLO4HrWdQqb+0AYeDkiE0+UZfv9rKsSTv01d4vzSf8e79mOvZjuNdG3E61uL47mrM7K7E+PZqDG+vR9/OprUalw1+ihtC8h91VUNdhKvtzXD92+A2s8rIl+0SrtKG2SkfP+NQtYB0Z5r8+ElHQDbjSp1qH/5aJrY1DqdPZnd+2uj2Yx8G8Fn6WEyFw4KggtMoimWbPCX0zdAsj7IoDfu61P3t7Z24J5r15iAggcAsDk2AFwTLrrQfbzKqDGsmLgvTaVezvc36OtBimfFNH8VtwgPJ+ELAz6RLndQfiOTSCR/OMAMIKXXAsAf7QRxuB7UR47WT/oVjEQ0zGh+aJJ7Zs8tEv73bHbs9M9HqEbNyvKaBZsZljU6hDOWQlgxj3VvRvbkS/btinM316NrZiR4RHJd1jkkgTEqCwwg93b0xMTEaqxubcf3ucly/sxT3VjZibWPLu+IAhMAgUzbr8tGRARMYzfZmof5TzWOQRcgKo09mvNJ/vr02OjKkfDyhBvP3Ra/KhezFMwbq6NeMP7a3FZPbKzG1vhSTqwvRu3RH+FRb+zly7PZtPX9VqDKWQjFW7VVfk+kcX8KIo83WAMpywBpAaWseJ2aeyvwHjMLQBLgrUIXCvtrrm4r7+YxBvYFYGb225WB44geo7sPG7S7ut0p3IFxuRgC8NuPvB+C/0uOgJg2ew3/j9q348ssvx4uXLsXC8mqsbm7GhevXErcqa2VjwzYP6lSVvvMGMsqzo11vs/5aX55KYLpie3Pzvp/Dfit4IBm/u7f35yoKAIaBL+bw4QyQlIjKzoOQgQExjdMnwjwI8mYJClP6PPvNNOAwtxHwiSB2tN6HkOCYrh5pAzAiKzbq6o652ZE4c2Iknjw3GU+cGo53nxqPR+aHYqJvOyaHuuPO5TdiZWHBjNOn2b1fy4Tb91Y08Lfjs199Pb7w/NX46mu3tBRYiMt3VuL20masbongVR1rbfYUeBCEvL2+UCIcaFBprZlMDZaVjCRCh7lQESfHx6zx+NIQmoXanGtbWq4/ZUqayj4rYXSJwbdX1yToBuLIuUdj8tip6B2fi67Bidjr7udQVEyCoKwCxMhyO8C1mZXZ3W3KvQK0D28UwpiEw8Aw6AHTYT4ERjvcZdKf7Ffmk1tlcbeAV6ylIEjGz5MC0mV7skwaih83zW3GddxN0wzLNJ18GAcIb36CDheDcggyLHFtYS5/nwT4I0eOxvvOnvNV3dnxiXjs+IlY39qJZTH78PCQv6H36pWrnph4gi/rU0nFtv8+QHileQxtT+iKsfn5m8XzLUEuYB4s6Prf/Lsf+Z87eBZauyUhVxbj4sWLmplS9XeMbNjjuNT1oQHemlMQRrzEZzKKCIkP5BRCYYfMzIDfeNMMr+Cu/fx01sb2YMwdPxMzs5N+HoD8KskMiWbR38ttP6nnEjZjI/0xPT4UcxNDMT8xGJOjQ5qFR+KRcydjQ3Uub4uRBwc142/G0vpuXLm7Ghdv8H30tbi7sq5ZgDZHnDs1H93SMK4vrMfm1p5fJMKtNR7CUcPNdJyf76gj25IWMNqa0p0/czImJ8YkuKQyb2+6rRCDZ0TlqQIj1+T0nwdI9mJhT8Lt5Lk48cijsScBsNXqi93ugdjr6lN6Mb7MDswFegq4LOHBeKRdAhMgNuHE0pmMaLvNWKRC6BIk3NdcDANjmKMpcFyaTFXKUZoaTtosO1MhzA/6bQlgkrQTMk1plqCdUNCMK+Xpn6O8aa3HEf61P4DbTJsUhr2+vR1X79725h1hpOS1WzyTPzsxEZNaJrLePzkz6y/u3llccjmPnjgRo4PDbXwmQtKRdw/enj2p29CKiz/x0z/5f0/PtwYPHON/6lOfGu/Z3f3Pap+wkeQLd27HtavX2kivcX3qwZG5nhgcTMb3gAhxnqGYMcQlV66natjT04o7mtyXlnajX/mEWxUupEsVtq18K5tDcfLc+RgeGUwVWIOyq7UahpmMl39wlz0v7nTFwOBQDA70xSBvfdH/+ORUHDt+JDbWt1XXmjckB6T+DQ72u8yxiUmr/H2DoxIIq8F88tgjJ2J5rzdeubMV1+6sxutX78StpQ0JBwmMtY3Y3EYVh7GYiWEkEdtOKx4/dyqGJWz2ue67zdeC1V+VXWdU8AHD7ggHqOK0d0Nl3Qmpo488HsNj47G+se1nE/al6TDb77R6NHP3WRvZUp3UzUc6hjRTJemD12yDAzw+hGHnmCBYa90eE/IUdwXiSOzxsrtENKCmb9r8yYUn7RKekGFVA3hzfAdcltJBF/ZXAeX8siVQeAPupGbsNoM1oB0me1P4vyL6vKWl6LW7C3Hp9m2v8e9JQ11a37Cav74pWzP+YG9fnD4yHydm5qzhuY2UBR5KeQBM3zxNoE33awegFv93/9OvffRtP6BxGB44Vb9vOzf2wD0ELEyY6VaWVzx7NIE0XNdlAOs6ifToATmPQFQamC0RsAyz/b2llgaKma2DyLTTvbcPkfM65Fw75nB4SEjofDTDx1ssF1hnMSMo5aY0hAmp3wzo5FBvnJ3sj3NTIzGv5cDw/oYv3WyvrUpY9XlQeYZgSEKji7e79A1E38hEbPUOx4XFnXjh9mY8e3srvnR5Mf766mK8IIFwaXEjFjZ3Y01ciWrP8oAB9EwvbSAJWe1ixpdNq2lrMmUSNOvIHeUa0WxEH2k7hn2N+uQcqHAf5d/Y2Y1Bqawnzp6Ks0+cj9kzp2No7kj0jkjTULut6pd1POo5exbeqaYAmayX+jttwFSwX39VU7GGcCBNlp3hlJtpqlCppqbppC1lOn3J43DKwM4lg37a+MLtOJs9jc+b37NXacbp0+Fv4z1+4mS868zZeO8jj8T7zj0Sjxw7rtl9SIy/Fpdu3Yw3btzUMu+2d/f7ujkx2isUpyLKH/RVIZ1ZR7suwf2YX2v9vyzObxkeOMaXkvNjuR7PzsPQW5rNliU9iaXjbeTL39fHWetB5HhABRrPuHePDbuIoUHO5bt98WZmUmo7r08D1yLuzCsC4N333VpriyELzjVASVj2Ki1/taouFdzT2x+7PDsgQuL8enSM1yZHjI0Nxamj4/HYqUmt8cbi7HR/nBrtihMjXX5Ip293XRy4HVPjIxYAvf3DMTY6EqMyXCY6KQabOXIkhmePxfbwVFze7IoXFrbi67dW49W7a5IT7Ogj4LQMET7q+p6Gs+ljQaj2mtjVB6LQApjJ99RHTi0UkcsefgpOAbrnM//SbzYRR4cHpbnQzoHo0XKmT5pN98R0tIbHYndgKHYkzHZU37aQvq01OXYKT5iM8UikGZfFVGZMJna0AIdb4HxtZm0wKpoVdpZDXKe86rbgsY1RXjYKbacgyPhm3pJPBlwQbzo4BI4/BOB+Ujjh4Zxp2XPj43Fm/ki8VwLgp979nvjZ9/1QfOhd744fkiY5r6VDaosdAPMd7L8ZmjTfhNqWVl/3M3Z8G/DAMb6w8rPFZUAI8MWc1dU1d749OI7zZBVdUuEJyV3OgiClMa6kMnGrr1/r822tbREWyQhZFukyOXfRu2NIRO5HOC1MMBkPYaxvbsXi8qoJzLArtX9T7WJWYjDFQINDA7JYk+ejrzDn+Ag7vYNS70bi7Px4nJufiFPjg3FU4VMTozGiPLtLC9G1fCd61ldiXKq1L+GonnGp4yNaI544eTJOnTsTXVo2sFE0NjLsx0zvrm3FpYW1uL26FWtSy1OlFz7U3uwAMzdMQ3jEtpizb4g+ajYTfowLCzTncpacAcnO3gaaCQIuN69AqtOpry0JvhYfi1CbdoXnbQnOzT0tlyRdFlbXFdaK7mExj/K2Z2i0AzQC+xNvCCQLCbcQyPiKZ4+jwEycrswLE1tVVzpPFsRTDoxNH5hVKSv7kkIi8xGHptL8knLVOFjiMd7NN+G+FfMBxLM5ibDgqbzXb9yIp199xU/n8alsvqSzo3rIzd3/Nv1UUPvUdG/G2qYed/TN9VFXtWt7VN51O74NePAYP/b/zeIQpGq9oTXSpgzqce0sli+4CFN9vaxtQYajFJc74lyt5WUQOxpgcnFRhV/uxBvZ9pWyVPbWdsuXb5gtcwD0A7FooLY2t+PWzXtas+8oD+EizN3t2NngbgHPs+9LuPT7zN478lZ3UYMRAnuSEay7lVNlDQwNx/TUREwN9ceA1OWJkd44N9Mfj831xYmBrZjaWYr+pZvRtXArtu5cj53le7EljSdftUX7I6ZGh0VsES/eXY/PvnojPvPitfjzC3fiG7eWtSRYj6WNHc28aoPS1otAEMu62jOkmcm4BB8WloqDcM2UIn4zQDLHYL+WFGJcjikBo9zlUbKgaAtqFizm8drTemJLgq9Pgq1/eiR6pyRoxrS80vJnb1BCQBqYarJA8qfMsfGX3XuYjnJKo11NJXj8irU/7RQeZuoDfzB4MjnlOH0xHT99VMqSLgVA5qNP9fHrrLbmbbSlAeAYfP+1GP7a3TvqV8Sr16/Fs2+8Hn/27Nfjc8887S/rrGmdT5lZagfaJapsyK443xI6TN+6+eEPf5jHVb8teKAY/zMf/eiIOsTLyIxcOof03ZDERBoDRpoMhOsnsoSlXs34FdqDonjW4NtiZhgSPK1v8iw3G4HEOXGmLcOwvb0nxh/2IPpoyTOTkikOWmAwIdJdrXvJ4eET4zBQ3FUf9FVdmEmRLjsNzI6BoClDxWrG7JVQktDiy7aaBTgxmBkbiLNHx+L9jx+NH318Pn70zHg8PtYVZ7U8GN5cjg0JgS5JOO6EDw+IESVkBidmYvLo8eiZmour293xjJYDf3zpXnzqlRvxR6/diL++djcuLW+I4VW/Grax2xVjdadarWPjjz/6CsEfIGq5BzTb0z5wjsgh2poV/VYZJlIYVYa8TqNywHevhEbfYF/0DPZqeTAQXaOa7Ya7Y29IytKghMWAtLDYlZawFVsyGzubwWemKAex5HYVBnbZhckroyfQplK3jLJo5iyYl99CpJ2/Y97UV2prh+9L0KkFDC8/h+B+YcCS1u8s995//rE4f+yYxrQ/3nP2XHzgicel9Y35Hv+gX86R7bPdaEOl7RSmsGanvYehhivp234O+63ggWL8nqGh8xWliQSWwVv+cAadNFKME35SataXXTiKH3xGCmochksSYuQddvN3pDlsq9MpRCpxeLaQh/fsDQ6L8ctZOoyZZbJ7PxCbW6lW5GUb5SsDQ0MQBoNSodkBJzMMkEsP9UHCa1fGs7UYHuGzs7lRhJCYinaoVbu+486Sg7S7MSBVeU7awEkxzONzw/GUZs73HhmN+VHe+MtsJJ5TH9kjmBQzT83OxrwI7qTWlhMnTkW3hMFtydGvaynwl1duxzM378aChNuo1qC55oXQ1VyEQOkn3THxy+eyVc+A1vUsB1It57l55Kr6p8Sk9QmC/lJ4SO1V+733wpKJvlGoZQUZlZLXpA10xa6WYPsyWoFpmSABv7cdi5urcXvlXtxevB2jEoTjEzxd2VfGHDwlY3rpUIUN5RebMDce0wCnKXbTVAEAHjKMJQCnPmg5tP6bA6loz7byDYpOeNaey1QIj3Ex+7HJKQuA7R3eAN1pGPVBX9jVD0A1lZbfCmq8JqJ/ace3CQ8U43f1x7tNVQJwAHEx26+vrd8HEQxSiOhJS1z6cxiUlxmpq0+zfW9sbW17pmUghwdRxRPJieasyxphlDfnsMGNMCBOf/5CruqAkXkgiHY5P4Rnk7N4Xz8bYL3J5IpnVl1cXou795Y1s6bKuSeG31lZjK2NNTroTTOID2jXqbwc37V3uSUseoe11p+YCN7bMqnZE01hQAJqZGMperQk2L17O4Z4w+/Wlm8T9mtm6RHDjkxPxbgEwo7W3xtqQkud44nE5dvXYmXhZqwvL8Se1M/dLW6S5U6zZ1X3nDsLPNrcn8ytxiVxgsB0w+i4ASzymHG4RowQBDR24Ay8I67rn4WzMlEXGHBeDcTq+pqE7EbMz07G0aPTMXd0POaPj8fE/LA0nH4tIaTtadz3NRZ73PTTH1dfq1rv9qu9lakrVPfhsMR/prWRnw07Hs0maTP9fYH+yYAjyHRzZ8vj3aulAkd5gOSI061p/K0V2gu2OzZQ29AIMtQ2HG6L2vlscX5b8EAxfmuv+x8UpyA7uC7G39zc8uxo9V4G6W/GFhJg/EQSP4mwJCup8ywmZbOTTz6/qUfEkbjLVOnSbCsVeGBg0LMfhRjBMjkr7sXautRQSex84ypRntM77ZHh5Ylc9d3nzF1EgABYWFyNpeV1uKnk414AZ+4sF7r8QBDNod0mQJXL8oV9A+qwwBmQFjIyboLmDa5DUiEHVc+oZsLHxQw/dnomfkgawdn+/TgaWzG2vhh9iwvRt7UZrY1Nq5yp2KO5cE23FZtL9+LWay/FG1/5fFx+9gtx85Wn497ll2N75Xa0dvnGIIKLS0vcRFSf1DZQoq65JM+4GONHTCZCT6Kk7ZrxhWt/5VVBwpDCEyBy8IUyZAag3+TjvxjuSoyNjPiyC8sMNDD22fqkKQxoqTA4rqXRpMof0xgMCJ9d29IYtoSbTanam6pjT2OudCwzihBPTYQxoZ1FcLu9WWfHVpwML/DMr9RCU5323w9qOVzUQVi/dvWKx5P8N+/d86u2vO7X2FUtsELNW8H4oQ0KPiwYOu3NttPS7qGhSw78NuFgK77P0NXd+kelx/ZDQGurK34iz0RioMNKAqUIenux050IkrFXCr2IlAsq/X0QYzLW0GApXmmoqpbG3fUBqWjsXhNnJoRZBSwZlhaXvZkHgbslIJ6sSsylGcqQgLd6yz5ADhLHjb0mBiDXmwqv7VQGXtFFvNuiOAzHcMRn7VKHRcz7m2uqfyd2FM/Xfbg0xIYcu5pDvWJ49gcmBuKJqf54fKwnnhjri5M9ezG5vRa79+56ucO8NjQ26raPjg7H2NhIzM5MxsSIZtHd1dheuBQLF78uIfAVCYVnY+PuVd9eQ2UFH+AG4chMSB/M8OprbozlDItBIPs9Beq78cCSyV0RScsgCCwwHKdwCYJMkD3m3sY47RSTGF+0XLO7tS2XJaMlg09zejTri9F3u3ZjZWMxrl+/EFubizE3OxbzEoYz0z0xJSEhZUllcqxL24Q31U31kgkG3LV+2tjTxfXp0v5vApURUfGfOn3Wr9TmRZuzE5NxTYz/6S9/yc/k81QeV3TBUc1T8x8E4UlBbx1fYD82P/ShD20U37cFDwzjf+FjHxtSZydBepI96+ad/HAGxKRwI6DiAAJS61Gh8tpmA0EiJHbz795Zk+DI13SJr33U1S3iyXQlLcymP45jevo0w4hYvXlEnBrBTjeXW3iZ59jwgAinr6i9yoWt/MwivHVnSFLFAt3FS/WTzYseEQwplLKN9Ic0LCuGRAgQcoZpJt7ejUs3l+LOwrKJkvS8RGRr4Ua0pDbCLDzGi4EpfC7tpYgSqwyxZAxLxR7TjHd0ciTOTo1KCAzEe6U2D2sGGh6bSO0J4lLfeJFHr9Tl8ZGhmJ6a9GnD8SNzmnaF9621GFSfdrRUuvDq6/HiV5+NS889FwtXrkhjWPYLTfolBHj9NGUyJvQLK49Ee9x+gN6jDlc8WB1X/XUs+MMPDugHn51C4zCTk9uzNDn14yQlD2Ml4131rV0vC7lePTzcr7HSUmi4FRPSDCbHZU/sx+SEhOHEjtw7MTqyLa1iUyr5dpZLbaqEJSGXsNDgvhXgJIdNSdR7zvPHZYCTMzPxo088ET/13h+Kn3jXu+PU/FGV3cBJwQVAWPU3tQJCqjEUHGL2u+L3S+i3Dd9az74HsDEwcLrdcYzcXt+v51NMbShpADO9BiyZP5EBMQC4p6eHY3pyyISwuUE61H6TPCn8y48Fh2iuuxsVWjNpYUyqNUMq0eYG6nm6cxYqpKL8tE8iJUbHNUspnrJMlMq7I0ZmvWshAZGy1FB+hAc3BL0BpoGmLZTLU3zrklUtFrGuXz9EUgdqizwIkwGp78aLm+If16fS80/5hienvYM/OdgfMwO5Mz8yPqFZfyJ6x2djf2QueiaORfSPS5NAM1FJajvlUBenFGgk29K42Ozak3378qW49uLzceXZr8UbX/1yXPn603H34uuxJq1iTyotHwNhY48dfZBD01mWgTnKrYZ5n1Ybd2qrjdzEwcRj0kjYICOMUVVuG7qM8DNaipRF6wDQFPDTZjTEPJ7L9IQj9Pv62AxV3/j6Uf+2/FpGdnMBi30Z2shIdiucmxTke3vgtiIfyXju0oW4cvO6GWpzZ0/+S/HylUuxzDceteZnx5+Xbri/bk/2vQnVD01RNbO+/cVdTYaJnru6PpW+bx8eGMbv7t59qjiNANaBrO/rhzMcJoQw1hAGdNCDutctInIvEiOFnT2AvExjdmZATCKiVxrUQx4BxQ2OE9GkR01nPYdg0EwqDrAaTbzq2t7cNgNTaXOn19kFzDqc0fNmXtR2CJUBWlpajUXNjDwzTx8gajdTGXe296xqV6IlPPsookOttYAQkzg+K8KF+sm6128IUvr8o/x6W4/20FeOMre0Bh7wNdodhbHBNzAsQTggMzodg0fOxvCJx6J3/pHonjwd3eNHY697JFY3VWbPkJ8rQCNB80IIzMxO+Wbh5KSEB0ekO9uxu7ocW4t3YuX6lVi6einuXbssZWEtNxcZJ2kj4IKTB/YK8q5Drp2RMlUQWNgSKptjL04S6kswwC/jWsc2IYUE4+w/2XtiOAss1ZO4IF9JXQbL63tC9e8kSpPLCEfLDy1CBylYCbapCQpAgwiUC1LhX5IGxAtTJ8bGPA68bYe7+9zZ/+prr8ZfPv+cr+023xV5GGq4x7TUS2Mqo3faIpsB5n+n9XTGfvvwwDC+eOrniytBA8Ibdbmum5Ldfc2f4iC4T+v39CeAHF+gEaLuSNW/c3fVt8x6+3tMwLw08zBAc6ilvZqZu02USqN/M54MH0fgiA2CshAq4VRMPdSPzbo51df0UwjrX76w41oJghjVHjaaSF8S6z+FwrYHVTOT1+Qm6UyirJy5Q5TDXlLA7BQKbqSRiOg3pOqSDmagRh7e4ck9YGtHM2nfgPqovMrH7MgMzb36fWkXPcPjMTR1MsZOPBpD82dj4ti5GIXxBweUbjtGpMpvLC7FlGbTeS0J2Dg7ceJ4nD5zWqrzRMxNT1ForC3cFbPvmMkZh5W7K/H6V1+JF/7i63Hh6Vfi9oXrsaplDJeR0HY4/vSLStQm9B6ONNnYy2NRNVydT4YHCTJy0kfw4l9wZ6bnEpXGt5cyecY9Z3wYJXW8UobAY6h8nCBwelKXES5Lhnab8RmLAjmeHSAN9/CvLyzEidk5qfTvitnxScW0xPirMTM2Gj/+1Lvi7/7QB+LE3BH3Nb+XdxBqubVu2gYuCG0Kg2wzHgfZv9Gz9y2/XPMwPDCMr07928VpyJ10XleElMwwI0Id9xCCBZn+gWSQNpBE4UzYnA8yO/L1WykOfsFmCgUSZh7Rh8vhJR0DQ/nyDf4Ssj6A5QQMmfFYsiE4MSMygHfpQ3AmFpfX8jvZ2eRCYNAmz2wwvrOzjh2iJOVhxlO8Gs1qAuGBKleqc40QLkxK2RPjI1lPqWtLzHJzcS0WljfKfoKCNbvsSL1cu3vHZa0Lj31DUp+l0XByAXpoSbterVGH+rri6OyEVGW0AmlKmnlZu/fJ3lBj9hXGw0R8wmxAeNxYWvJDRywBJifHvQ8iBKsO4V0CwzPy9n6M8MKPrVas3lqKW69djWsvXIrX//plLRVeiqvPX4i7l2/G2qLGWrMmszbPLLD/AdMWuWZcqBv64R9H8Qs8c9Nv1Yegch9JZQQ6i3/BO+GJf8YuBTjJ8kUiuVGJtuCjvJITIE8TwDEvYSUPr9miDb5/oT/C2OEfFO7mRkfj9PycG8sXdZpgGn4L8K3RN0EnjL79wi/8Qr6A8juAB4LxP/erv8o0dKTZVdTUNW/sVSmYMruOAIhn1uuV+g4+8FfEMHC8OHNtbVMElMHrazsiCNZ4SkiyTMp42IhuYoSjNVRrIbUOCky4ubGtgTUplfTEZZuoC/5DBc7GZT4AQtjc2DQhwGYQFWTHZhxHVCwB2ARDZeTPX7Bx9bmkqG1APSUNL62gnzAGdSIHfItQ2gpP0pn6nCEt3zm34Ozyxx36R8f8ui6K3dbSBaL3lVm1CzrzfoMogtU3TzUMS80HhkW843OzMX1GS4PjJ6L3yLFYHRiJrQG+WdCSlhJx4+Ztl+l9lEFUevZKeLRVbgm++WPzMT8/7+cOpsenYqC7PwZ4ImF9L9bvrJj5b7x2JRZv3YlRCWAE9tLymsZt0zvsQyqTzVPKQhiBC95PwF17lhTgGDdtHpBwAofuaEFGQYkg8do2jIdwt6fJAVyCVCaHvLlX8FnAPpcJvex5Bud4lXyEkh5hckYz/LHpWdFGj7VFdvi3GIsGXQGm6UN1ABlGuhRctc2EpTATLbVa/8IB3yE8EIy/OzMyfxAh9fz+4BXkg2nKmlZd6OCuIqcrVld5scaOGY8R6xIps9/EDO9i2pnkEdUzm/LmHT4wSRD4hSxgTD/4okz5+u2cnfHXIhAyrNeJI4h2bvHGleVVMzDNdFJlA7i7DxH7wRdiXFyeM/OmIe7Hkx5m96zp+iiDN/n2WIMgPDclxaQKQzNyo9U/9htIXb/gQ9nrKrtHjMpanc265YU7qktCSfkoQ0n8EBL3DjY22fTqLkuR0jbhh4eCBsfHY/jI0Zg4q+XA2fMxcvxMDB05ES0tFQYnpmJidtb7AggRTkRQ+8fop4T4iBDBhyZ4wGj+6HwcO3EsRuQ+qvJGBodjY3Xdeyu8pQZN6sKl2/FXf/GN+Is/eTq+8Pln4+mvvBgXpTGsSLvh01VocJwocOQI41IfApj9heja9dhV/Br/hmQeDExK/P4+RoJV44IA4a07zncfqIwKhock3PjW/WvXrnlX309IykxoqTIpYem9KAHP4TPb83QjiG7ScRMOCoKa7s3G4futz8jzHcMDwfi9u73v63QYlHdZnWTN1sa/bK9rcavfuMrGsU0bmbJhipmZwTh+fCTGx/t8Bx/m810AxQl1JSlIxKbUfM8eMRnvCM+mMKQfEiLGTJImGVIzntbLI2PDcnK0lptyMB3vCRwa4JVYUq1VBnloK5oAT+Tl9/w6dSFfSMDNtyRO8Y2Ik3y7MgiCQc0y7Orn7I7hvgKznwSE6kYBSmEhpqOtSkG+bTn6xFzMnOtSzxfuLHim4unCndVFE/zSylrcWVg03rmxNyIGNLYkYNQztwNBsSVccMTHRRuuKR85diymjx6L0Zm5GJuajiFvWmbdXcP9sdajmXm4J9ZDqm6X2ra1EbtahnAk2K/+ooTB7KQfGh6UcOJFp+CqT22JWF3ZjVvXluLyG7fj5Wcvxl/98VfjC5/5Snzpj5+JF7/2ely9eFPCYMXoYEyW723E7dvLErxa+gip4J9lGPsG+a08o9v4AVgqMXPTYvA2YMEBbhPodxNqDALn9PyRWJEgffa1V+ONG9fj9uK9uLPMexaXY3Vzw5/O4rPYMxIQXEii3LbwOFRuE2pUpmGWP5i21dv1bb1c8zA8EIyvbv10cQqM/lgR4iyRQZLxVAipoJ0BYkl5eC2EDwbkPfvDg60YHeFuPDGaERno0mOv9coAIPH7B4YkGGBEkqkumEZmS7MgjOCHgdhJJw/xtVppHqjuPo9XnPNKkGyJKVDzeLsudQGpLeSMzxt5WAvnwMLU+96AY9aCGQh2erqvuj0jKY5ZGKFCy/00nRKurG8onj6ro+TjT+FmfoE3DHv6fIXXV5IlcIY086I17W5vxtrCTSqrraRLFnLswPMabcAW9crQDssdcijfsIRYCrcd9W83hiUEwUWPtIax+amYOncixs4ejcGTUn/nx2JzuDu2+6VhSBBstXgT7VIsSxCw/BmVBsByhBl9WJJ9bm4qTp0+IXs+pqZnYkLLhKH+0RgbZjOxL5burMXrL12JK5evW1ih6d1S2Euv3I0vfeVC/OWXL8QXv/R6fO1rl+Lll29pSbIS6+vSBrR8QBhwD4EnJ3dhfAk/BCDaGLN1pY8KlVGxTT9yz42PxeMnT8aWEPSNSxfiyy+/FF+TEOCpvL968fl47o034oiE4eMnT6tM9peyDOBw+feHTnryttvwLX4O+63ggWB8jfEvFqdhb38nVlaX5UrmrPjBcuflgEx7+6S+mqlFkE7TGZh05izFddykXzGhMvNX8OfyeQMvg51IVZ2yKA8f9/xhwBHNRHmUl4xQBw31kJOA/Ja+BhaBofRoAWgaLkvpYELKh1GZmTnbZzPMa1GB26m8qIr9YhiaQjl2uL2Zb0JM5c5QHsJAZpUHj+Tv5zXjGlGyISj4g0D5HntL615mZ6+P2fiTULKGIhU0FWJw3anTu+3srFOvDPsPq0srmuW3VDYbEbn7zXsHeJd8fu+ARnM/gUtJ7lS0VDfMpNZGD48hT41pqTAds2dPxcSJIzF6bDb6p0djSGZifjqmZqZyKaN8HAvuacm3u7bsj4gOqFDeWHTkyKyfopyenfJLS2g9goql3/DQiOImJKD6JQRacePGaly7tallw3I8+40b8aUvX47P/clL8Ud//Hz8lQTCK6/fUtsTl7Qfg1aFgHN/wH4Z64N2jgmuE9PT8RNPPhV/970/FD/0yKNxbGZWy5nROH/sRPz0+94XT53WckjCDDx8M6h1fDP42Z/92Xxx33cI33fG/8pXfkVkvn+meE18zLK8qw68N/FQEU0EgwxddncnQ7WP/MjjVBAmqnJoRtSAijH6uN6bBcjgsEfMG1bzK5cSSzkwgSa3fNLKZRUCcQolVePqep3ZltJoi7J4Rx+1mEsjAIOebKhflZeMn8RgBpbWgFnW7Le3w2epVY7a3H44RnWhO4yNDJU25swLI9MclhS84dXHUwUSXy2/Z08L/BgbG3X9G+ta2yvZFhuPqqtXzIIwpf0A2g1v/vX1ZQH1i/ulTi/F4p27Fnbb0jK2xZQ7yn/37kJsqCzGykd0vlUIq7tp+gFv6ovwwTHevpYYvH12bmom5jWTz8zPxbAEQt/wgDSaIR+ldYsqhsb7Y2peKvLEQPSPaIaWBr67s+kHnDakEa4tS51eWVVf+F6CRl0DPtivJYPqGVT+E8fm48zpkz52nJ2di+npOeF8VHgc1MSyHxev3IsLl+/6TkXdIOSOAThlbMHf/YDwpLlMw9KNJdaoNKrjfEHnxMl4/yPn/XbdMZZmjJ3634RaBuZbgWY6uT+rur+1jG8B33fGX7s4O4sN0Znw1EGYnvXj/ZBSQ6B37ndgA5lWg289NUmYMNbny8vbTqdxKUBakK4cSsqYwKjswhJWd/Z52IYHhHgsWLzqga4trW1jZmfDDIIhzASv8vhQBg+qMBOVf/+wLKiv4M7NPepjTc5s36vliRrp2QeGz9kW5qeNpLYaSmMU7qGX2dCszTk2x1kIA2sVrjTbuo1Q0Qw4ynv2xHhcjOFlIL6sxFm/cKYqVUcKJypjzU1e91mGV2cD26prW/hYuXEt9tgcVFpvwtJeqfloCvWVVYkvN1FqNO1NkUxfVtZWvfNPyIiWWbvSWjh25LvxtKuXy1cnZuORJ8/E+XefiVNPHo/jjx6Jo+fnYuL4eIwfm4jhycHoH+pRv7Q8kCAdHR2MKQmQni5pGVvrkhLCi4TT1tJi7Gu93S+8ITjPaOlwUuo5+AYX2UxwLZGg+tFkDgNjUce83S/GoNFH8M4fgJBDINTr3aTLmISa7zAcDj9cJyBc/kFxfsfwfWf8ve79dxWnOwfylpY06zETgsjScUPxY7i1x1tzlatG2ehXI5ChpOOBjLPHI+an81IMdfBH2kRmSg5mYV8kcSEZnwwHK1CO0mahrqLClmZT1HyImKM/iAaN5fbtBbVDM4gI0sSgf9aN3mySYMp33pnNxDBsEO7GtvKxTu3VbAVXUw3xOMAHDMFsWO/AM9Nxt5+XgIjSsizV4S6UzPDrntrUktTj5GFLzEpfRzUzIQR4HBdhmcInmbtLgs+v9gJXlKcwriwjVNggRCPwI7cuP5FNGrSHYang4MC4pX+qi3o2VtaMHxLSzrXN9bi9sBBbO1uxLje4RiCysdajdTdMw5EuSxLq7e0X006PxMyx6Tj5yKk4evpoHDk9H6fOHYuTp4/5mf0pXmx6ZFJmJM6cm4rTp7UUODIUE+M9EqjSl/Y3YmN5IW5dvRLXrlx12fliDGgKwSXtTZqfBWsDmjRY3Uk7B+MqVG0HaKar7reCWtZh+03Qtf9nxfUdw/ed8SVlf7I4DZzFLklC0+WKKCMSJMhf0Cji4tgFZDqg2BWxDCQWS4J9DbwInWe44SfKEOPVfKTr4a23IlaOfzKb8pvhw2+6OX50SgRZ1FdmY5dfjPw8qgsjI+VhUNb81IEEQvX1epu0+uMjEQqKYdTudhn7fopweXVNaqzWtDCyGqKoNvBmlyGfBEg4qWwflSmeNT736AfVTgN5aufk8Xl3S0sVETSbdXu7rbh5/Was3FuMLZ57l+HlILSRPQTYHDzVGV+Nc5w3PlVWt+qn3C4JMGtIxkmODzcjeV6BfhrUDsJX7/JhUjG+tKOttQ2fKvAeuuW1lVhYXIhFLW/Ard86LO3J/aPzpRjKg/m5Nr2/sx9DvcPCuZYBk1M+BejnsWuWJ5zhq58Dg90xMzccJ85Oxvknj8QT7z0RT7zndDz25NF4QpoDAuHMmcl47PzxmJwYdx11ouGqcNXeKphmigEqPVZ/EwhphjfLqXA4rPoPl1brbMeXcoXn7+hR3CZ83xm/q9Xz72Nn59gU29S6bVlIyL8KxCbTgSAYRoTSr/iiziYQk8iqSKJYHrnFdnlkcZq8B8AgQsCcB5OFdlAPmgeJJ8YGNQuk0GDGUpTBackrmyMiNurMOPKvSRVmUxDk1kdavQMvZsEN4w9pZlSoy3J7xFjMPkMiYtpobYPputTHhzT4+CKM71nWcVLjJRDoNSKLtpPHKrvcLAU45ttRX4dHRyzYaHBvX7/bsruzkf2kc8on9lLdaFPhGRSgepiCeO8nqIOb6h+PTJPPfXN7lEb2OG/3USYvudQPCuA23vbaVmytiOkXVqKlvvjJNyVkScdmI+XxuPHoyKDrauNGadBsUlhLe5B/nS8F64+777SNpQZLDKvpalP9LBf3FbDpEwKJS0THz8zFo0+eikfPz8cTj3GPoAi48svFIZYqlbkrNN33A+iNvJAjeSsYBTWv7FrK/cpDO7Ktsmp8067uz3/1q7ft+BtA1vR9AnWEifbx4jURbmgGWhdh5bfcZDSL5nPn7MjDInQeouYhHDGBfMnkEEYH0RVJVjtLHGi38DD3ZjyqN2vcvkGu65Iyy1ABJmQIJ1VU1enyaUOm9OaahAYzhC8T6T9nR4VpEPslEHyJo9BBbRft5awaKWKmUUb2CdixHxli5lYtEB7x/stv7I2JKXpElNmH3Phb29gUA2+7fe5VNtsMgp8XQG5rOTMxPmE/y5AuzZZ5HbcvBsemzMC0C2LwxhjagQQhhbks/YCyoZFR42BPzJpaDYyvsREYJyqguaPvHQwxMWPJ68Cpk/wKdH05DsqnQPrDDbfhYV4imsdqxMLw4JkNSY+F6tvU+n1Ty4MtrdsRGNtifO4n8HET8jApVJqoApwh3N3r9qO7e/ssRZIuAPddffEDUMIvAo6w+wHl1qWAx9JldMXyxlo8/dor8cUXnotrd2+7Xo5zwW07vX+y3GxfwgF3tUtYM67Al3/5l3+5UNR3Dt9Xxv/sb/7mnAmgIIOHKlZWVzSweetuZ3vbRL0jLWBHa9EtDK+uYkNKs1NPDwPsrAUYBqSlnPqpcdgZRpwc9mQkhC35E/3McEpoBaKWQRo5mEU9yIqvZXq9Tmb5IXakPHUjJJaWVmJRqnTtl0rgx4SeAosn1CA+RULkIuZlrYEvXLqmfvIaZiJKW207ewxqtmdt7VndqrYYjyYqP5dJnM5pSe2sPiI040ulpY3Mhlus1+XuZ4OPoy8xAbgnAy/7GJd20CY4WZxcrLPhKrzDLv1iYDb5rAmQRGnpNxoJ+x3U7jbon4du1lfWY3B0KPp5zRi7+mQiWm2gj1UAsE+Cqp9vyUnaRktZXlqLe3dWVL9mck0GlQ58b0BZoRNuXQ6WtwuheSUesoxkcsIlsKRZ7UhjYEm5ta22MCb0VRlgepZD4DXHuuBAgNttLaYC/by1dC++9MILFlhobnfRWFXny9euxbOvvqL+5INSblSBWkato/r5bbsb6QGn3W/9bvH+jeD7yvg9g72PYRvJSHYNLB/GpPsVIRCr13eaiUAghoFGtaxpKoColPC4OYNHTVRZ8teOwlTUlR6kNwyTT4mRB3qjHBv+IM5CoF4HQ6QkFNAuiJbdcmYeq+YqenxiLI7M82SbtAjFk5w4CwoRBxdeHJjFmDk4HUBDqN95r+o6hn0BnwSU2SjrF76w1BcInaM8vLTZHcZNXtlbYnyuxoJLHj/moRuIfPnW1diWhkU6q+rCx97ultT1YeOJomAdlgury8uewdAIlCgG/Zop+u+qgteJcV0WLYDqa35283llOTj368GzkW5nZXhwkxpSt5cydQwBhAv1rC6tJp2gVpC/4lU29IDwHRxIbQMheuf2srUbhCKawg5vItpZU9M1mWgioQyWgNiQA7hhP4bNRePjbaDSHfa6Jqlrd+7GmSNH4n0+w58xTdHM47OzvtXHu/VJW0ut41rd7kiBWvaB+AK497taf1W8fyP4vjK+aOanilMd5qhoyzNLPUdtGtbKvk2ltOAiX5GdVFdxY1s/IAhpvrLC+/CFLCI1urWsBCVWOvs1zTPoBEF0Zm4IyzMHM3nJQdkmOJk6jLK4TALhuDz95SbZvtasRWV00iyFOB4Gwg9RUv7auta/ai8PpwBWrVVPrZcrpYN9vWI2jvKYebLfPIS0uLjsc2LqBuiPnfpBMHhOltrO/XXHiSJH2NHXjMcamLTGAX0ubfUdfYrkT22kb8zorMXXpZEtLSzEjtMWXMiwoz8qgeH+qjzPssLpri9ASQBJsMG83ZxawNwIgTIjm+k0vkNS1WmLxAnNMFThysmAGyXj5YWRwz5FXm8e4sEeCTPwRp6r1+5Y81oXbp/7xmu+Ar69tRabG0sSBNlvlnlZopss4dMjoVz68DZQ46FHGB8NYW580nS7K8FIOYzJpJYtR6enUgNwjgTjuwGUdjgM6IR14kSlLxXn3wi+r4wv+LeK7d7z7P2mVDi/r01IhBkhEgwzQa6lUw3zhluizIMI31FIZQomJnbCIQSvs8sQ5718up1mf4/NLgSNmFQhFMZGHLM8hVbk23aC4gbkpw1cv6UNEAT5eKrs7l0+vZ0ZaptoAozE5Rh1xJ/esqYgAjSD8W496qYs8pFFP2zgDXFkiKZQwkhEqfSNo0a/+05hyu4+003u2G/KP8jjuBIcXh9rrbyxtqEZfNFEymfA6I/r4g01vKSSI0MxLmFoTDCdmVcMsyki5npy38Cg25xXkoFWjI2Oyu2KE0fKu7y4KGs/BkaGxPwSAuo3QtiCsqAFN33gPJ60KUQTz2hC66vrDt9Y31A4YsGodH6OQKEXHoCBZixE5OdTZhh/35DUwkUdtxTeaoPkB2W5MPWPm5kIH9ffgKYgaI+9gLFGC+OjmXxBhygexhkTviv+tqRtsHdAmZ2cCaaXUjZ2ll2Nm9R2A6S5ubJyq3j/RvB9Y3x1Qj3q+pF0p2pbN2s4OvMXaMVQ2Jyt8tpq1oDsNvPWXPbGoKGCt3QwXiqWM/GtzZwhQGamITF+051tELnjD26g3kkIaKhMeBCX4sjm2V+AvwmEQx/9aojVb6UmjW/cifvYlIQpCStF2I3g8lkxO8Aljp3suYmBGB0oTKgwcEILiOcFmwOqg82xJEoYNTf8WOf2iqgpqy5LEhAGEeu7XTGmpQf383l+YIN30gkBo6Nj0gKkYTAMWaHaLs1COG6/ZUjB9ActDOgXU/B8Qbc0CC9bBHmBLFV1rrqC2Mq8qLwcj+Fn89S4F1PSNtfAD0ZF9Is5eNwYrQLmJi3l0h/ewoTgoo3GC9INxpV/c2NDgkg04uNHkkhASBjs7297H+L6tbsWKD7BUT7ezWCm32ePhrbTZIRnXjzyvQvwITBOZXJMGG/yZhzABuq4hCDvB3z+0oX46isvx02p9UoZa5ub8fr1q3Hz3l0/wVc6dCA/kMye0emuJvHUASd4+SMf+YiVuL8pfN8Y/zMf//hURQId3hWj+HKJ+sctLL9QEkYXcSIAUOUsBGSPDPeJ+PY0mDBpHST/GrG7W2yW8Tw/swRrRNBWZqE2sOPOE3TM2Jq95KcM0Q3FKFxLhVU0EKmFLpe4rMuEIJtz61y/sq5lfUy9q7Gpfvg82oTLtJIEi3DjzLlvoDfb4kLVXxhxUBqNl+/ZB0dhlI65gjX8gDQFMzfxagtf522J8Qc1W9IfhlOxNNGZUXnX1b+JiSnvEaDac+EIgufaa3evhJaI3cwmBmZjj/f8N/dA0CToF6+b5kUeI5PT0SubW2/gHrxZWPOsQnnFWMUyfWZ9TZiZbpOHlmCk7Kd+0y8XXwcaGRHj0z/npnouQ4np1fYjx+b88A/jYuFXykjGhz7K+w4VxgYe3zBES/Q7FgrOLNCNIdEIwtltUDly02ruLiSNZDlA+hMQ2hVSI1WfFc8V3XPHT8aaZv1tte/CzRvxZ89+zY/rnj96UkJ9ksa2+1XLroD/UFCj3mxPMb9OyHcDvm+M39PbOp+d0a86ububEpr76+ysci6e1z/5MEOvj4NgGBA+OIiEZjDr7JbIy9lWQ6g0nnUKQYJDeNa4Ze1ZkCoSUXiewcNghJiolJBw3oe/wQ74bhIG+dp5lY6ZCHWSCkxYkjA+dRAxclecguqeAMB5Ns/aM+uxi271Xm2GQdmx3heT0k63nTyUqXq88QUu2DFXAq+3RWDgj+Ywg2e+zANgMSNtymazkYmWGb1LxNqrmXlDa3U2TFnzE+78wtdofQGosSUGUd9ZE/f4glArVhfuxPryPac1xqhH5QyK+ThxqMwBnjb5NvwKt/JyA45+cevQOHTxaSOA/U4++qcC2/gSftgn4IOpXLA028K8yublm5LxeDCvIuMYkAA0MbSbsVE2UFnu8VSl2qRMHlrFY7wDrxwo5GgtFDc0pKUBiCCjgHY221PHHrwtasmzsi4hXwTb+WPH4wOPPFY2+I7Ek2fOx8/+0Pvj1Px8an7OeX8gPxpJLf8gdNqjVn7Vju8CfN8YX7j8mewnSEc9F+OL+Hv8XjiOu1C7qgCA4bkgIQLp58u3Xd484UyWHXEYM9fJEEtuFM3PjMTcrJYL0gC9E2woiFVeZjXSQ1HsdJPGk7MGHsbiBR4wJmVhDg8+ZfGCDmZ8yvPRlohramoyTp6Y9cUfssCMmUPp1T8epuFKqjmNf7XX6iuVlwHGYiak3G21BeLkdViwo9tOWQge4Qyto7aJNtIlSsHsafmyp9mvTziFsBAubMIRyezOjOV7+jAY7VQx+XBOnxmMhMzY7rtwwGzL+/c4/6dXiRPVqXBew+0bb/5TqOJWl9eEl10LbYQeM3C/tDYSZCrSmafFdPkMAn6XIQc42ZHG5XYqHAHhO0ZqGkpJ4o5HnLnfn5uXjP/66qaXK2iQFkqqs91/FVTHmlVKoi6XFuxdUI9C+XEbmlD9N5eW4hsXL0q9vxQvXbkcz1++EC9eeiOu373t9sxPjMdx3kuoCSxf0V3E6KHyKrivpV7sZrr0F8/+znf8cs3D8H1jfA3iz6ULSccu/JYlKetCvo/kb8yJAJHe9XwVIYCqDN9AeNDw7pZmP14h22IHHZUyGW1Yy4GJcc5kC1KNwHTwC/Nsa4bt7oFgcnMOhicNt8nYALPqLuJFIAGMIQTSmdUQRLQXQmK2gRl3VBCPyELOWZ8321Qu8cN8QJKNMZXtOi1oEF47ybQKJJyKsLcl1HjadlBqKHH0zTOWwlVrjA+KqJ0va+Mn+xmxof5w5s476JAznOkLoYpPYUJ7YJYqfNAsEK7gHFxSGw8vsanG14AtnDXDssbPClM4iN00ww57jGgbcdyE7NUYImB5GGmn3PW3lqH6gGS67NP42Bgh8mXbaRdq/u1bt+XmuQxanHgEsDgFIpwHnlLoRKxwlHfnbqxp/FjC+VafxgihYdyqajcdOS07haaM6iB9FaJA0w3k2LRiVm3l+/fjI6OxtL4er1y9arX+xuKi36z7zOuvxp9K1f+Tr/11vKS1vz+RfaisJhBX47Fw1352oBVj8/M3i+dvDN8vxqeX/zCdEuLMsBqgXREFTETvu3nzK3foe8S8tpn1WduzdhsRQwzGnYX9uH5zK27e2pZazvPvIIxv12ltKIHAZ6/39qWiatBRr1GVIeTcwYdZ0R6kEioerYEjJ86dmaVZA66LWJMxoRBQ5VExgcE0fmbdDJ4DxVKDL+7cW1jy7JjhspyDXxEXbdAMSB1oCWYUQQqdJEZrAJlRzCpVXnVyV8D1y7+ndbrfRyd13Rf9BE6vsmxn1liTYBsanfBRHkuZodHxmJw/KmGZV1mtjSg8e8QmJ3cFhOci2AjmAxV9vr8O3opmg6Cr9ViISDBpVq0bY65eNrMteXolnHBr+nMXUOFpK2myiHzVuPtNSBZgTYEx71I+TJ5cwLlkZZ9iy0ugQal1qS1IaAvvMDrCYH1dM4MqRDM0XpRRzaFajV/aGa6mSUjxrj40A9IBNa5CZU5m8pNzc/HU6dMxLSHw1MnT8dPv/eF477nz8YhU/jNHj3vZwP4JJx3s6mfObw+ov9Yp98UPfvCD5SbQ3xy+L4z/qU/9GuLdQL9QwTxTBrP7UPQNCllDo5oZhbz+YSFwSAZE8nYWrVcHZiL6TynNeTHRmdjan42bd/vjlTd247mXNuLF19bj9cs7cflGV1y91ROXrvfGKxdbMrty78fte6E1WpfWaCKWLgSDGF1q4TbPp0Os+kPtmxwf1sBpxhRxmVg0C0IT1hZYr4sw2UhigGBcEqFiekYtI+2NP3USAcKRFc+qm9WUBuGBwKHvCD3qIC3kZqLDoRHyjjlHedKG0A4sdPq7Y4h1vypiBwLGRtQYaKbyrtNGzUowpQkdFV395eZbV99gDI5OmunoP+1htmemtkot4MLOwt17sbS07FeUs7yiz94MrKB83oNghtesa6ZW5SxBFhYWYmNzw3szPhKkEUqbfOUfp2UJwyezvL72v9KpTX7dWU9PTM1MauzpO1pKZlNHpBFsien7YnS4CEVAbeSFquARLYUycw8jBSv5WvsYqi6CUsA9f5YUQA1rQmVAj4/iGe8Vzfa3792LU7NzMSbhww7/kcmJOKt1/Y89+WQM+pmIHJX7ldmEUny7TTV9I9/vFfu7At8Xxu9bGzzfRCQP5vgNLhpwS32NLtHdvf1SVUdEoHz9ZUpmOgZGpkRI41oNjES37L6R2RidOhEzxx6No2eeiOMyc8fPx+DYidhqzcS9jQmZMc1+U7G8NR5X7vTFixcjvvbylgTBmuhAM7Yq48mvHRHaplREBBEEPj09FiMjuVbPAZBxs3kl144lP5oI7eVCzOryiu+UkwjB4AFEIAjYTBqQdlBft+U9CZm1jW2/4JI6KZf+UyG1WTWX20//MePC5AqD8UekOUzx1VxvZCq9wt20glfy83XcvoFhM77f4OvNQ4Sc+iiGJE0lTBgD5aV9LEas6jty4lgcO3tWAlgq/6raKWYTd4svya109Evlc+OtHl9aMCodpwhsfnojUpRG+2kebTVu+JObozTW+MaL+uZ2yYa5Fhe4+lzCSr2sm+kl9wJ4Iw/7EszUG+u8O2FN6/0eC2Bm/9HRAb/fEDwC0BubjdZYip96ue6bx7L3B7e3GIMawH6C6VdCrr6IhfFBiPPE+MToSCysLGafS74DZTQg96Eo4f7Q3dX60+L8rsD3hfHFaz9WnO4qswJrfAiBjSauVfKCCAybUe0HdRTPHkC3JGk3msBA0Qpk0BD6B8c9i41OzMfcsVNx9vz5ePzJx+Kxxx+Ls+fOxclT5+Ls2fPx6OOPKvzxOP/4EzEyMR3be72aXXgmnquzudPuAYKhNSMzTh4sj4sIRYalQH0Gf2+Lq6x7PgFYWl6NVd5OY0YmbQ4y+wa8D4Ad9SwPgaBZS+n4Ei8v7uA9cI4jBgKVB0LPr76yPFF5tMntUvmtzsxLPa6LzJrVwNYuM/Egd9h5d14KEpZVmo7NvAg9GEzF6j83T+uRWtYvQha+e2DKQph8spuWiy1VVbYDxvfmnELQCiD0fvXz1PnTMTo77pRD4xLg0qAA8tlW3xCM7Mp7yaSMNB8k0C6e02Bjl6pJS7vovwWB8I3QstBhB1e183ltNJjBYQkh4Ss/X5bLMQuU0q+ilLidADTHu/6MY9pE5DcB0rCPw8c/ntaa/o0b12JRSy/O73mV9l257y4tWc23BkXflIf6a/6DdoYTX9M0QRrdM8X5XYHvC+NrdH+2jQD9rfsJMwZGNCkKtXqmQUKlZPDRCHjXG2tTZivUcr4Cw840gwZBdkmF5akzLwv6eYpNhKilQW//aPQNT5jBJ6fnY+bIsZidPx5z88dieu5YdA9OaakwECsbrbi1sB03bi3F9RsL/mjlqtaIzJRWFWkTbdM4YWAuGBWhtCGVDykPsdEjLhv5ppzTyah9zDJ+yYbaljP0vtagWl5IIHAcx74DO/VJBgnOL+4bgak064MgBE2eOwtZaoPLUrJGVTZbyoyAZGnBbjpMzymEBasM9//zOQXKUVrlYdnAEidPKEhbxyHrHRgfi/GTxyVkxWiVYBXPrTk2xjKMsjh/34w712/6ldmU0yMNBe3IgseNJDmMvxdTExPOk0xQypXb7/5X+zjS84yo/mZvoZOcCDgChLnAL2f6CC84mxUFrxbjwSJIjXgLTmV3va4rAaf3CQrjN5mzpmuGA/iH+gfisRMnvEx55dqV+PqFN+I5mS+/+EJ88flv+PXfp+aOlBzq9SGGrmUnNIRhCW+2Y7+//7o93yX4/jB+tP7N2jkIgS/iwgCofRAY0jlnNdRTGanNHIWxI4xKzGD6qT02qTg3RxiI0HgVFA9gkA9iowqfDniDqF/rWi6s5B7CwMiEZiCtHYfGpTGMRf/YTIxOH9Gy4Uj0KWxztytuL27F5ZvrcfHWely9ux635L+7si1JLqkuQYVqyw2wTRE3G018q++I1qPsDdRdaFNgIXTWkFb11TcExvrqhlTTDfWf5UU5Niu0IbGClDfR8lAPL8DwswPqG++IW1pRneCMPEYlRJ0zJgSzyYmFhN8Ij7kiUMUnEL+P/6Qt9Y9PZzaBNxjLsRgnKJQFGRJv5pfAaI+H8O86nSebi0CjjSxnSI/azQkAj1dzQkBC1yFDegxl88N9gHE+NmoizzIzhTRBCUbu9sP41AneUPIREpTPx1T4co5vGkr7mZ4elWrPNweYMCQwhHtUcIYAulIhWQ54kqFK/H2iEe9tKKH71gBwWcMOxCkcOp3QEuH95x+PDzz6RJzUWh8hyHv1/85jT8Z7zp7zRzfAnTI7P4Yyq+lA051Q61PM4oc//OGDH5n4G8L3nPE/89GP8skZTQ/GnV+9tCFJbYIqRMagce7rYy4NGIY1MwTPuo1LGVtbuyL8PPvnUVY0Ai6a2BQNAQHB3gEGtc+76KqTSyReLkgQsMnVzau1B4Y1+49F78hUDEsATB89GUdPnY0TZx+NY6fOx+T8KQmHudjqGomN1kCMM8hj424HX9rZ3Nw2YzID5ZN+GmR0Zf1D8xArG4EQLpdOvNmlNFwv5T43zMIwM9bM5zA9Q96rfNwClArhPLlRtReLYvwNMX5Na5bCpko515S2S9oFDxDB+DnjZfnd/Sn88mm5VIHVYj9W67WvDAyM9gW/eDcd3BEH1IKYWVUX6jgaDgROWxDO3IPgtiBqt3FBPUpLVupwi8msesa5BFWKzDoQ/oy1tAktU6yCMyFgFMsJDfsHfPQDwZYMy6vJemJqaljMPxQX3rjuo72BQXqW9SZ+eFFH1gV+wQrHxMz29ZgWoB1Npj/IpIISvq7JZonLUHs7MT40HE+eOh0//OhjfjJvRP6sM3Ffy0h8ZP4Kbyr/IHyy2N81+J4z/t5Q7/nacYiBWYHZEkLz2lrEA3Ezy/OQDWtjNorYyKnnyAy6iZZZDEEhgoBIMHnTDO1ATKE0EGyaHTFOPtJLfh4jZdb12g+mEVN2sYGGVsC+wdBE9IzMRN/4fAxLC5g6cjKOnT4X584/Go+cfyzmT5yN7tGZ2Ozq93345VU26dZiYWlNaz3NdhIIPM7qAUVdVS2oulubElhrEnQSRGgME6MDMTXGJ6GTQEnpRS2CgADPWsUvHFl4KZw++ugJQ+lYKoE/yuBd+r2a2Uc1+yAs5bVgUoeNF+eBjVwJ7wFsxcTkhMuHWGFO9hgw4JdxaRoTtMJpG5tr+VIOGDaPZnlhapdmP4Sa01INUOqzVz80m/U14f4rCTd4FdniqukCxvdyg3pdd3gMWb/X7wOoUYqCbra9mXn67JE4eXLaaTzbC7z5WOiMek2DiuNI15/FVtW1/sOMWGm2CXeXl/3u/M8/+0x8Qyr+S1cvx3MXL8Rfv/yi1P3n48U3Xs82F2jmP1x+01vraqfv6nr4GV9s9W6PnICOrcD4YkaEAGtPE48GhoH2eh9hoP5DkKlqIgw0o2iG3RCBbTPbiwlQM3NZgOBQftkOV3rSoFGgRfDMPxtSCBTvG6hu7x1gy7SFgUaCiypsxvH66V7NkH3DnCJMaq07bRPSDvaHp6NLAqBvPE3P2GzsD07GmrSCW+u7cXlxI26uSugUwcIruXgV9dryirDAo7i9UgdFdKovSSRVQOgFImXW9JEgOFD7udRyZ2HJZ+J8Sx+VlXxCXzKT8qr7KrkreqQpoL5770BhGyurnefvoTQPA7M7KvS+H5JBSABmeOdjDFJwVUKsRItwYIOL24vGmVOJqJjpNev2SKi5XxpXt07pc3yzsfQHVZ1r2m6P4hFG/PIJMrePjotKLZAApUtc7Pqsnqu6xhcIMGjsVd8w792b1ripLVa1qVAZvc8BgrILDvZnuGToq4NoR+lrE2q/ESBrmowu3rwRIwMD8bPv/zvx3rPn48j0jLQObjUm/iiNPM5XyqvlHi6/lk14O0/x70XPs/Z8F+F7zvga1n+g7tgNonnxBoxMByEQE5DC048UxyTzY1fJn4KAnd9kYmsCYgqYnP0CymSHHmFAvm2l5wEKawca+LZNmIxf0CDjJUIVBOwlFNsDpZmFjcP+4VF/gNJ3DQZHopt9gtEpMf5sDE7OxMjs0Zg+fiaOnXsyjp9/MuZPPxJTJ09Hz8RMrO50xbpmfZiWB4DQakwkGmdmLh95Mbtr4PkQJsd4zPrWUjR70n+e1uMYkA27/AOjyXSYHeFvTxpEH8/gKz/lgIP1JZ6lv2f8KkCJMRCa1umaGWEiM5jCECjwp9V30hao45NpNFtqDc4lFW8yUpbS8KjvkFTuIe/iK5yCBLSdskzYIj36M6H1fV6aISXp6AHPT+T9Cm4dAi7XOFI5jKnayWWjfHFGtos42oBhaeM+CkxPLprdfYREpqEqubw56CcfFVYZDnCahg2kWxoVzyoo6am5uZiQSs9FnnNHjnpd/3ceeyLe/+jjceboMTK081Py/conLJ2d+jt1tmJo+c7f+OWah+H7wPjxj9IlphPTrqxyn5vZnltXZZaGETVolfF3NQs7TIPNICbxJSGZscXA3Cmx2i8/ewGs/TlftWYgJmOm9FJBAgFBgWaQm4YsKRSGprCbgoUyuMVXtQBmF4g0vxe35XKZGRkcHgjq5WabtII+HnUdm9Laf1K2zMh4DMkem5qJUQmD3qmjsTU0FUsxEkv7w7HcGorVVp+0gx4vF9bVbl6XjVDyHCxkcULAzLghDYFdavrKxvXYQI+0BRG9yMnsZrVfEWJ4BNp+d3/wHL7xJNzywAwbYH6KDsFChMK5DktWnoL022/AueLgE96lvwfT6I/GQJLMdnjJz/Ylu+g81eb9GI9Ljqs3a6lDAoQ/g/y8W9/5ZfEtgOmpqVTBmRKIl5vTHDb2/JwEyxximRRUB8KRsYSSuJ/ffi8+dKG1H22lDILccvWRZpDG/RJuLATIoj/W9SxXfINT8W7zIWgyKwANjkhQ+CQCAaNolmpATk75AJCPEanlPmVWqHG1CvzN9HJvfugXf1GD992F7ynjf+FjHxtS/yaL12f3vK+d3XozMEjToKBipj+ZvBpmeGZIbzrBHCWc9I4nDKIvbjOxBsEGBte620sDMTMv/OD4h40/BAJh7KxTb5v5RcAMogWPCNkCAEEgw6uieekk/sxXGBai03oRQdA/PqmZbyaGpo9oaTAT3cNjEg5TCpuL/snZ6Bqbid2x+dgZnY/N4bnYGpmRYJiMrf6x2O4Z5PtomtXyuiuz9fpyvoR0WEw/wTvsOCEQiaEdQCo+a4cxwGNvv9e/fEyDvqxLs+KJPD+Vpz53QafozFgsOcpbd2AONBA0JG8IggcJPJYbSZTk4EeiSdVxCsDmnsfOzMcYKi9M6PTJZbmTDnsXBlcY/eIoLOMVR7jav7a6HpfeuOLTjv7BcuFJVcryep+HbxB+7F/4AhV1mHHIn2VlHQTSVrnVWMqu7TAzyzbjC4++608FbwGH4yiZq8wvXbsSL158Pa4t3PYTeyxbHSemRzBY7BWubpbQLC/jqwGqTVz8fnF+V+F7yvgbA3Ha0rgggvU9z5TDqCACiS6PKAK3DDfNzMwKlj9n9CIANDPmDM0MU5gbs1+YFeKTTbnVQMheHojg0s7rslz95GSBF05AbOxIE15N3U03QVsgSHiwDJBh1krNADsNYTYIA9Wxrym1a2AweoZZEkzmkmDqSIzMHImJuaMxdfR4TB05EuOz8zEyfywG50/E6LEzcfyJp2Lg+KnYGhyPtf0erSvzO3XUC17oDwyXvJXMD6XsyuyL8XneYVPtyTRKpARtIWF/rpu7ZXMRBRwzNhRnXGnmXV28J6Fzz+OS46bcEhj8QTw+cVD/vFxRQ9oagsDjakPFlGo2sMZhW4zB5R2Yj7S0k5mdpc7M/GTMHp2OAWk1Vu0hAgFaAOPV3dPyewRpkR9x5q+Ms0Jclp2Fh5xORSDUSev6SKD/+mTf20Eznny8aefOvbtatm3GxVu34pWrl+NVCYHnLr4RX331xfjKiy/EkgQBkG1Ku7orZLkIo046GlXTSkP6VAn8rsL3lPH3dlrvK05BK5b5CKMYJAc8ByIJIAkGRvYaWHZNA1XirrNyMrDSWRAkMzvcmgHxYj6YEwGi8j0rIVQahrIo2/k1q6NK8mELzMb6amxIIKAdeJ1tZk4BwMmB190IErSDYiwAzPx587AKAl84EjO5H1IvewY0a2s5gDYwPHM0xudPxuSREzExeySGJyaiT1pDlwTFrrSE7ZHp2Ja9PjQW6wNjEqIjsSl1flNEw+zsK7k2EmZ+HLdfqOqJ1eV1tZ0n6npjZJKlx3iq1rxVF8KCyMQRHPvBvBAbKjuf5UYt31pfjxZtZy1Vxs2agoQFr+oaHVcbRUYeNwUnjlNbg7GdQ2Hk48jNAgef6h/WbJ5reQhfY8HYKL5vsDeOnJiN6SOTROX4y9BeAsC3Jn4/v8ARqTf2aBJtKO1INi1+V5l7FmzutWNVHj5uK1bN5O0AJvUDN7LHlednfuj98fc/8CPxo0+9Jx45dlJa2Jg1By52+dFrpatHhGZiOlPcFTK8eNqQYaTf7dr/rj2K24TvKeOL4H42XZpVNJCLS/kp7BwcMbuQ4FlDccnsHTcCwm5m3RLXiYfZWVcyC1fGTEa2QHA8ggB3Mke60++6ESwWCrQj2+JTBvlZirB5iCaAAOCmHkdWW5zfs+6nLNK6bXLjR2DVOouxpoBGQJ20gbYQJxsW5Ky+l2cTJqZjfO5YjB05GQPSCnq1LOhWWLA8mJyLrqlj0TV9LPakNWyOz8XqyJSWChNaJkzERt9w7PfzUBMqMncG9mJ1Zc1E3+8bgKi8MHUhLtVsIhADsWSC6VOQ7MeKZvttGF/9YoYmA0KDP/DFagF1O2f6FBoVd7ssqbSM8/fyEADVBhTPfok/ia1lQhePTpsF06aMul8AcxpQm6UJ7Auv0A6bkf6cGJ1QEiya6PpLXudHChTwGIvx3W/6IcP6nteQka4y5v2AuFv3FuLyreuxLWGej5HveCk2Ux7TffLkmXj/I4/FBx57It595qwE25vf31fr6NSF3ak3gzOM9vcMDb1OyHcbckfiewT/wT/5d/5HSUAv6rZ3tuLlV161Kp0dzQFi0ExajUEAAbYxZVAr5OB2BjoZGLuGpYYgenC6dBcGx13j5TCRMU7tqjMeY58c7FB38iFcYF6YHOZOgUKkUjn9gbbJ0C1syjZR4KQ9jTSOJ6GmNTYP2Znn2/acKPQODEs4iIFFVL2Dcg+NRu/ImAhkNLpkYnjUm4wjE1N+BbZK8xGiNzVFqAikbBM4kPaxJ/zv78TUrJYfQ9x6E1PKbGzvxdrKSqz45RJcuR3INjtPmj6Vcf78ae+sr2k8N1U+u91cZlm8veD36fvmnJjLuBd+uEvA2G5pSTU/PRUnjh8z81QByBKNd//70lDBucMVj9BBo1pbXvL9h1MnT0W/cMIDUqTf25N2JTfoA6/0xROLhI4wL2Gtfm10nm8ABiQgz509L5mbpwdvB5du3TTDT49NaE1/N164eDFel3p/+fatuKs2cU+fkyMmAkio/XizoNKzx7YAYRi/jrsKRQFpavqf+9d+/j+347sMndr+luFzv/qrg+pM++Iy13TXmE2Mh0RGhxmTKTAMejVIertreCESE7HyIc19J13xXiZAhBqEfDKNGZfd+9yRd5qSrmoRMLHLJA9pRfxNjcSGtsm4PfYTzmDnpmFuHKINpHbAetQ3DFH/VS7CgX4iKHwbrfQhy8u6qybi5QI4AUkQiWbH7oH+6B0e9nFivwhwcGIyhie5bTgTozNz0hSOxNT80ZibmYrRwe4Y7N2PEdH0cJ9UaKnmPZzwi9FbYpIu1ddSXTw3viX8r3HpSH3KvRDe5d/rM3YfC4qITZzKox8xoQhb2gMPELF8QovyGKqt9IG8+7vbKhvVWBGFkN0PlYXw5clHbt/Rb1VpKvBYypCuLhWMZ5VP/Z4oxOQjIxJ4YtqSy2WQVxnJorRpg7qkJ2kLisZkOKKAh4l4wjLnP+P5EBBWzROnTsXZoyes7o9K8B6bno3jwvekZnxoDAHw7Ouvxl984+vx6tUrHkOaQalVsDeh4y+4KVDbLse/0O+bG/VdgO/ZjP/v/Xv/3imN2/+RTrHWu3nzVly+fFVdVidBTgMpdLv6ajh25i2CwQwHQSgevwVGMgmCgTCgItzpSzwGkCvDlL6G+w8h0gxrp08ibAJhHqZMYnBe2oPRH+2xUJOpSwHfKqxl81/q04/KIxdOyqAvKtMCgLqJUQrhIq8e9/n6cY+Ys5d765qZ2W3m4RzU4X4x1kAfn6LuifGh3pgY6feloUHF8X4Avow7NDIUw3zzTuVCrLzua5Mlk2zKRzAwI3qmFzOj+vs9+lqLnz17xu/YZ7ZDaCBIV7SEW7lzz0Tva8q9Pcqjtbr6XfvHpanTmu3n5maNQOra07ofBl5eXvZ4+saeyuT4lH0THk/mVdtbaytx/NhczEzPgW7hEaHJXlFOAtboZBCaKTgZE24DciqE0PKIuR1T0oyOHD2utTkXeHI8Kp05TUkLQKtoMIwB9/FnxsZjVoJ3dnwyZibGY25q0sLg2MyshMGoPwlGMZSQpSXUMtPmmw7M+J16AOpXy/+fH/2NX/9KCfquwvdsxm9177/bSJWbGW5hcUmdy85WhJs66HDxm7Flanz1e1BhHNbxIjSv/yFGuW1EYMw6Zi4RsDfdSpxnfBn2AzwLQ1Q1zO6yR1CIhnLahnjZ1iIw6gd+ynWbSh1uq/pS2wTToq24DvYEVDfHiNYIpBnwJBsbh8Tl14IQDuSTUVm1XEy2TeGul74xe6MaQ1rdZlCeqWfDii/b8ADM+PiI/VzQGRkejMnRoTgyPRanj07FY+dOxskTx6NflMA15tW1jVhZyQ1Njs283FCZMKDJFLVU9YBb3q2fm4rgohy1Cn/7alMXuNtkaSG1twUjKX+hNnCFRoCKzw6/92MUlmO8F/fuLsfdmwvOq8A0qrwljYV6Ja+8P8BDT3WmB99oaZm+Q1cIEHze75AGJ5fjAHA2NJSf9a7BhxmwCZUOScNV5OWN9bh481q8IXWfsR0fEr6F+/nJieDd+qSt0Cy3hmP7hENxzbS1jlZX7xdL0HcdvmeM3x3dP22H+g9hL4vxjQo6qT4jTel7h+mLMCCJiKLJWBjicoZPYyYhjcpmHYmbejDOU+xmOf4clwYs05EG5iQ88xHnq72kLXloV90odF6IXu5tGJY0IkTqoB/Mz7apU7MSmo56k/GlfQiBZHoZCQAvE3g/gYjKpwgICtUDk5upLESSUdxnjNrDp63cR5fJ6QPrXlqQZ+3DYhS+ZDsxOR6TIswJuUdHNSsNSUhIGIxK5R3uVzqZQanwI9IIxgcVJlWdV1/zJIGFjcoF9wicXs1oPKW4ixqt8UPlp/88kdetcvg2H8sENB/G2rvdEiSUA9OzsQfTVaZntL0+FlWCLx7QYROyWxE8558bpjzG3O07Cj4GVJ1mRC2p7ty+Z2FOSUkfJi+Xa3wrP/VVRqNNCEPvvONXQh9YkKkBlWndB6VlrC/euhFfeuG5+MYbF+KSVPzl9TUftfLuvYWlJfezloJ9uMz7QU1T2zfSvXfRAX8L8D1jfHXrF/2rDjHTLS+vWuXKzsrIxm1jpi+SHAJXWGWgdhrlyrDCaAwshFkYtDJ6MjgEi1CAUUqZxWQ8DF/TFyEgt9NAzHLXvQJM1QSsFZCWNhCusLqPYKbGL+NyCrO6XLnpozrS7le7LSJcHyeuSwDIpFaQmoH3EERcMLaPCCmrXabwVdph/Mn2CzxlW1AV4UGd+d75QX9Bd2Z6WqqqbNRWmZnxsZiTcDgyMRpHJsdkxuPYxFgclT0/NSYzEVPSIrhqyyu3r927HTfu3pKmsGqNhRdg8n79ifnpGJse1zJBqjHcpBGrYw3jcyOR4zhGklB4i34sLq3G2sqGd++XF1fMBNAJV2Fawi3aTX50VEJDTEg8NMBY8HFNbmqy/0CZgFlWHiVR2xgzlgPtWmOAExBpMdm2hMroFWocv2zYXblzx6/cevL0mfiRp97loz2WAOwZ3VD4q9euWoCbvku+twVVR52V4Wt9P/ELv3DPjr8F+J4w/ld+5VfYMj2Dm06tSToiobODdDRVfOaNRBPHR3Jz1qwRc7yQWj8oCYEzw5nZYCiZJoMRXpnJ2oIG2zu/2Epn1d9ERLkV0SlEkpmyLNzJ3IWZzdAwEHYRKNQtgsolQsdwjOj0KsP+amgDZauubCP9S+bHroa7+3I5nnJgKJYEm9wtEJNtruc9AwsBlWsmV7r20ob+uY0Kk02fcg1NPRVn2QYFiHC7te7vizGp79OjEgCTUzbzU1NxdEbr4OnJOD4zHSfmZOZnvLafHJvUmORMvKvx3F7nvQg86wCusp+ub0/9YC8GYQem5eaqLzcPWdsjXBGAtAmGR8vizUTevnEOgfDhpwzV1+ER3thTH6rJpwGXJDDyLcw88KR8BZ/Goty0p+KWcUU4spvOleDDjF/dlRGBZvzCypJwMu0PZHJDjyjeOcg79548ezbWd7a8DGjnaOR9EzSWGQfbEJ9V/W+T8W8G3xPGvzU7fAQkIqEhxJXlFQ9GhpGC/iUBmrk9WBA9AwVzSlzDIBgYE0I3ExOW+TzQMmYk7JKuCoGajxkDk0wt4zxNk+G+nKP0VrOpB6LEyG2NQGlJx5kuql9zOZDlpp1CYNuMab+MTxuKIYy6mm2ogoG81AVBYMBHLd/PDIjgeQ/e6spyuWTE8iA/H137nwKSfQD8lFmFF0Kg4AbGo242yfhD4GoMeDMQL5YYHh6JSTaxZubiyNyRODp/NI4fPRZz0zNxdGpeWsKMNIbpmBrRMmJI69v+0Rjs6Y8BaRY9zNW0veKcNtE/1cnCB2ZXtBmfN+n2SQsYGRuNWQkYniy0dkT/lRY1nn6zX8HO+i7CXGVxQYmPh/Iq9MV7y84j4nIc4PU9r2CX9IDmMFTKW4PYCPWDUQqrjKfYtwTGj+/rcWMPLaSOCU/3sUc0LlyBX9chyBI70Gbu0g60E1K2wwtI4/2D4vxbge8J4/fuDz6BDeNz1ZWvmOYw6FcdTk2w0/FU9dEA8MDU+EWQZr5k7DQwpIhVCLct4sJmIKoNE2VaGCeZNeMRHDk7p52MSfnVrgxSmcThKsNMRVj1l3LrrJ4CoEPo7XLFeJ7R1F4LD89uaAaElfTFJHNQfgoLz4b0F3zIuF7hRDRtXKIVsAzwPoG0Ad/LR7NCK9jSMkFx1ghoj2y0lr39bZWBrfKtEWR92ae0aYccOQ768zJhYEjq7URMyEyOTGo5MBfHZo/GqfmTcWpOZv5UnJY5MXtMgmFWS4npmJ+c1RJiOqbHp2J6aloz83BsSjNYXlVbabfahADlk1enz52IyekJc4THmP4WnNAuHgpiYw88AVxKSmrJzc3M6Ci3Ofdlymu6uEMPo4vyeYkHr9SuOAWM0+Ku4ZgqMHCzLLq+cC8u37nlB5ngcZYAiBnW99AUJxC0SBn4fRMQ5xarITVFrRfo6en6i+L8W4HvyXHeP/3Ff+efqpMfRq3iqObihSu+CMErk/g7DA41vUFwBSGHEVjCEAhJHEmcmb4QLP4iRGz4I8zZGUz5SZcBbzKuXwDh6D+Jz3GFQJytMGFJa3811O36M9yGgko66q7hZrJ2GtrvTO06bIq7Dfd3Zp12FA0BYcT+gFRQZv0665Krs5lV6qiG/AKIGr9757aXGOchEoGumVqMyBd7mEW5f8/bZ3jt9bi0AK6yctY9oSXE6PB4jMnPdwIom35770Rt47FohK0FI4LIbZXf7c29od21jTh16kjMSPtIrWxLrZB2wjJFQoPXodfmpbBkM5lLTDnxsKHoJ/5U+YyEEhpMfkAk+024e4btPibUGZxfmJrLSi9euhjXbt/yZ7S4+3BneTFeu3rF38o7OTfvskhPKS4T0ygH4CEj2gU069zf3fnPP/pbv5VfK/1bgO8N43/kn/x36ugMFzDuClEX3njDs45Hp0BFiDGEVeJsw9SKMEMT7KhkLgLImanxlgFMX5piMaSOd1yBkr7mqW771CYzr+vtxKej4y6pDTW/20aMBYQYsDI2oZRpf5pk+rQtZPCTxiVkmRlGOsosRn9VyCT+CCd95gNMxvonljLAJbMm+PdGpAQCn7+GwdCSSItQMxG6lPylUNpYobbBGUoeV4xHlTGT1QtAvMiSY7OhwREJBI4W2RwcizExP++zh2l7unmfv9bcLV4qylN0HBsm/n3BSW1dW16VWYtxzbh8D7AuE1s8bswV3gGlR0vaIwyGV19hfp7D3+NlG8z4+ZotHqOdmZY2MisGNXYYbtn8V1q8D9BnTiRg7snxcQs80i+vrUpz2Y6zx475oxps9jEuiSNnpGA7+bWRP78c1VG8a92f/+sv/yd/+qd/WjJ/9+Gte/hdgo9//OM9k35gLPtw4/q1ePmV17x77fWzVE52g63esjYrCEIVs7uJPEEGwQgKLwE1vu23L9MdhER5wW3WU+ysMyNKaILjSpgaxcDkgBV3tYm2zWySboB1IC+LrGVkGhk1rZ7h1rTYtVz7RRR1/Wk/8TKdeN7jR9kKF6HVcBOT6mIZQBDhtAsRSZ0V5INDnWZfDcJ/oF8y3LzzrKTynaPdHkzFL+66ZwPTpiDKdBktXzrbaXATwnil0EOwQQdc565LD9b0m1trWqpw/2EnNtfWUIPF5GgYvBKc7+HzJiCVK5sy+WBGHsuiobGvxPqbh2ZSmHhUVP+JYyfikTOPuL2VVMCZ7RJAe9v0JRv8W/zJjcbK5uS2NBLGiQ9okJ10bUGPIX0DSFPxwMM8Hhula0Mrvvz3/tE/+NHi+1uB0s2/Pfij3/iNI62+3htgOhHB++L2gufh+TzT5ta6j6+Yfba1FkWd8yOy66telyIcIIhK5CYQI4kBMZrbSGvb/k1/DatQidEEYCfEkkQtR7FysB1dGIX03JYjDSE2ag8uMwtu8thdwpxWf9jmfeVSuI951A9mBddjgYJhDU2ZpS9Kx9oRAeCs+oHxap5ubt6VePeLemyyDJep9BmFm0bUNBnughUHecIMbLARVKWG82dhbptfSokpMydl0MaCLfvdPuerYWkDtW7SeDddf01cZSIZaRB5dRgBwL5JXnxi85cZPvcg2B/ZlLDIl4y0uL3XYh+DOOqi3F4xKm8A7he+0SrATZdn/BNHjsVxMT+TCABtuf14Gm32WBSAoW/cW4irt29L3d82s3NZZ4z7EDL++Ik0AvpSczXzA7Vkzvp5A3SzroTWf/b3/vV/+F8Vz98KHK7xuw5/+PGP/5Qo9vOgE8QihQE2Z/xwgggEYIBZy/kiC+vRsoO7tbkeqyu5c72yvByrq3x1JndzIZZkFAiJUlKwJGNUBskBqMjHrsxVIRklCVI/ciut7YNg4iSvynB5+G2ScKufiZQwMwq28mbtCtfsr9T553T0oc7WnXZXcBmKz02gvMZa0+kny1eZ8KmJWmGOIk/pJ8VxbTb7WetMQZDlkIayaFP63QkATYA0NMnhabvP7p/yWRAwnlo/++k/4jJNOyNlCEhfgXJdtoD2uJ0WVNk+INNkOXnMClMzk7O5KqHgPQzW+rzXQeE2+LnJh80rsgaEN+71uyWuh+O342J81vnguxonaLSxjoXzydxcvBdPv/pKjAwOxOz4lDf3Nrc3Y708k8GmLk/mnZw/2p71m0B/ahiCv6c329WErv3W3/+5f+MffrZ4/1ag08O/JRDj/6fR3fpnuH2JRqoRBOzBbNRuIpLxDFcQjyT2jroHV0ZuTgV4wGdlaSkWJXmX7t3ze/tAOpIeiquobg8mUIipORAdf6dO/+LWf01Z4yo0y6kE6gye5TJctbkc+pWzdqcOYl2F2pqEjhv7YD0AYTB71pPxmRYXQiy1lZzZE6cWDkpAHtLS1qyfdmQ9/rMQUVKFgYNM76AEPO30DvAvQFUH/K5b6VQGgqi2GaHA5hllVMFEtuxDhwlwV7saC4ni/v+39+fBmh7XeSeYd99v3do3FAr7SoLQSlOkNNMtUZRIUaRMkfCIImjYoqhZIjqiNTMez0QPRvNXh9XdEdMT7TFbjmA32bYF0JZoSS1rsbq9UBLNBVwBYisABRRqvXX3fZ3nd06e783vve93q0gCRBVcz735ZebJkyfXk9u71cPIL1uEOCuJFYD3FQYItb1oHBayFLdLm6Rl/9tpqG9AM/7xNDoyavSWsYT4cZAWdKVqlyD5LPaCVqQ/fvc9FsbVCLuSo7Ts0WTlhw9pDA8MGQ1Y/CynBHXU2+tPPUY4pq+369j/5ud//jX9gEYdRRFfH/zZ4499Se39Y7jtsVU1DIhO6o2YIXfMCFjWUeUIQ7VZ5Zkxj0ZV7QNV8byme25mJk1rMJiZmrarB9wPbx1BJg5aqq2CV3ykYZkpYRkIpzssD4ob/kDLLxt9cOkoHjKwoeJmj1gooPHhd5lh9OO2YDRskxEDhdNIB1mWjrlzXPlD6S1t6M7RFiaPhdmqQTR78Acuy5tcJCnbVgLZGIMnzL/5zas/J4tfim/tSz0TRYNTayBgJUK9k4b5yQMJVXVgQA5+nPAUCD5vRuIhg4zQxhzocQmU8yIGALV/HgTscmpeJfAS05u1zO/TjBv9gV9xmnsHrCxd6cWL521besfRY4lboSMu4XbQSv8yr/c34kSfafFmuOK3z/iwTC3P937kIx9xRXmdkGv59cGjjz7a/a63vIXnQM3P9WobiXMF2LKXDpcrptXoQrhLGmijY7xurbIJgc5JLpd6OCuwlcGUVgYaFFgZQOMuOLuOzoCghmIVEjKtI0oSHdO2uR2qqMxX6fb4FQgLU/dXNH5dgdvCJaslufTncHdmJVZIa/VAHuC1uglZmV/0Vh4tzN0oqwItzMRFxVIDLTpur2lCUGK7omAisizEEGq8niagk1skIfJkqxXyo3j0BRscLB8uK+IHP/RATBDel2T83/xhpO0W5n1ObhsAfODnA6ZHDhy2vCLb4mTxuIMWwE2ay+pXz7x8Ou0dHUuHJvYqz8qnwpFDHVEW+lTcD1BJqODyqRO+MMx9B2Wa6dmfef/P230vryeqmnwd8CePPbZPDXmZRKj4uG2y1YCyW42aUbqjgwbN4gql3zuI3NAtzDsOl8N85nJ+eFF0Dg85L5jVgDA7PWPnBgwGdiccyzbl0bcVrBKKAYFZKstpU8iMVphsTNDCtpwws5ud88Wf5VF/olkZCDYloxNlAshxrE6MKcfJafqs7XRnl4yWbPlN8eCTH/mKZ7VpacGlYHN7XOB+jy+P/qkD0iNvyOFym4kw2ZJuNHikJqLDb5LsP9oTuFw3NsCGnz9k2CCglQIrBOIpDAOPxbdfj0c5qIcAyo3Skwv6HUFWT+oTMEMf6u9Lh/cfMr/FyfG9VpDp9dqiE1/+yfnZ9MwrL6dJ7fUH+USZ9vpjw8NpdGjEDvWG+voTX8mNuMQOGSDo1K1dWrSDZQ8nTO5/8NO/8N6/Z4TXEVF/rwv+/Hd/98e2enu+ZMWxmZUTenkooBUyCuvAHX4qp674geBjJC87kyK15AZKmQGjEU/87Ac5H+ClIGwV5jQgMDAsLS7bPeCsDvwRXm4u8YELacQn7TKP9QY2o79YsnpnslDzWSgEdXSbwYguy+P6/jtP2/r3dEgv8m50WKAZjxuTLLvcAhhPkdewwxhqckrjwYqP35Q7yyAOdqZX9YEs+D0ebwCGh3JGx69kQPd4LSjIZfpKwdziQVbkw4xgccmT3NYG/MtW61ZtYkqf3bK5tXbveOuFz+LVn4W7TFfZdiyoP3zt+WftVubbjh23leX88opdw5/nLkltLQ+O70kP3HmX5RcgxfMkY2VwOja3+VIPkS2gCev97/7A+/4oe183eC5eJ/zZ44//pgr4XzGi+yWWUBzfT1YNWmUj3NGBjN86RVU7oQQg+J2vklOiiR4dNrCd/fAy0/MK7UV7Nt2vJjAg8FkoVgz26Gy++mCXm7Q6AMSt9rKVfLok6lgQstN/1Y/kRBFk00dk2dIYMkZh1Jr56eC5PNBzVPuBTLr0cTlMyQCW1Zkc/FmC4rE8WuIKyoytepG7VQ65W/t/7CItcwQ9583dOX3+jd9XTPoxflPUnBbh5TYnsA1NdtDsN/+4LA+zLQPl8yCJdmXi8A826xtOcMjN67PGRqpXe5ttsnHsVHvSuaiJ4aUL59I9J05YfFaIJR9ymBz8ZR2FXPdUboG64YzAvricaUBd6sR7P/TeM9n7uiGK+rrgz//5P//XKvBP29irCuGuKkty2zuOVzQN59loNXAHuwKNHFVIJ8jOGnbGc1oVM0uBpoYp+b3TMhN5J4OPy0O8gntxQSP8/LwNBlxhsJdvakDg6TkGBL8xadMma5TDngBjL5hlAeRZZ8TOChAInlZ+sh154s/+5SbfpoCZZkoAUDbVq6Vj3qyklqcoU8TxvAGbPd3pZVcnNq8pIfzeXvZn7eYDhMfHrd+clsU3vpy2Ra8GE2dGuHjgz3RRLT2bHAiVbcY84TeuDBXKCur8Js/uR8hxFFaEmH1oYp+9GjyUE5hL/hgAyjDKsrC6Yq/X4vHlI/v2t8JtTy9jfvFht8kt3AHKwPf6UHxCfajZThNHD/f/6I/+KC+ifF0R9fF6oOvP/vnneLrUluRciuMZe82JVkjo1rDUVe6IGIvYYHudur8jFF5yNPEHLZoibKMW/C1XbswIoxF5FjyUlREehef+glgZMBjwoAzv6OelGtyYxIDA4Afo4Fzis+vfdH4BWV5Oz1E978EHWmGyw22/9pPlofgclJnbeVqrGkzIa+3D4Qten4EZuXgKjhjkK8Kj7Bh5zG/3v4tiJ/py2QoB5VQ8o+U48OC2/T95YHQkBBmiWbKwWZiXz/IEEZv4eMswYPnzgzUf8ORHhk2nhPlABBjcDu3db7cLtymo/WTFz9nycvuNVLPLS+nZM68kvmtwZO++NKrtAjcC8WIQZm9u3iE+1+859AxYnnLaQSUPXFEgj+SVdPR34Wd/8ReOZJbXFbnWXnv88Wc/O947NDiLm4Jbp7dKpIMINHgMrbm1bbYRopKwveIrejREHVDsKza4sal4+DC4Mx20moQsRHZ2qYoypBVXCHkopSlx9jPbcyMS5wZcSeDzVcuL8zYgLC34ioFHaNkywNvqXJKBCbl1GzS56TLk3/xG4if7lbeI4lyCCITZjK26JT7/QbNBQ24LNrdJ83AZmg01Dj8MrvD6U6SWUluacdlUfEWb2Oxu9QYfcvJgY2795nAzEIBs+0OU+b3uW+GCp4PD/QBn5Idux807B/butQ9pmMLl+scGEZ1yRhhmamE+PfvKy2lKAzyHhsgZlIyh/n67f5/n8Y4fOmR38IXckAlcpmeMOuntjrv2xEdaW+kf/uwH3vd/NIbXGZ6L1wF//rnP/ZAG2ycoV6n4liT/buUGrBTbGi4j3G57WDRERXfgtmv12U9ajNKB4I3wnBP/rcTsQCte0YCgTBvU/TYYyHCHYr9mFlJkMOBlka1zg7nZtCCzvKgBgYFAAwM83JoKkBmDAXVECiTjadGpUAPKzB/KZIFwWVUbr5QQh9WbC3UTDNQRln5Mrv/LHQoFvVIwbOApZgUW3RTXZnaoHt8iWpj4sC0tQmVFusTLdJdlkTPNjW0t8FuQyxfReN3vMsPy1QZebGMyup3qC7zv/sDEXpul6ZsAPmtjsZYtXba7XafP9Yi9qJXcFC8W5bVbK6uStZneetvtpvghF0SfDRvYnau2mrIkLU3Zv/Qzv/g+3qz7usNz8Trgzz73ud+Q9P8fbrs0xgGYVZqSJNWcslejvNE4skt3ZTfRqoYJf3lQwnvaQIvXfl0SbgwdMuiB4L9aNPEHDQWwyzbWUb1DxwzIWcDysjqNFJ5VAKuDRa4oyA/NXq4hm5decpmRp+eIZ2cGrVnVc28zCf+y/RkGD8FvNAXaikT/VmWa+rCRYUoatQK/XJZfkw/JZWBcBhyZxxn0n92KUq7czLAKUJmNLr8pALJl4LQBQ2HwIKSVBvFy3iKfsSKxxIzF06VIrXj6pwrEaWHQLAy/lJ/Phe2T4rONiUu2gVx1JpDBDVCGUFoUnqU8B3tMLEMa1KHDyvsEqFREwBeo91Fgn2BX+haSw7e2N257zwc+8KJ5XmdUOXmN8aePP/77aqQPUmhT/BhZVUYvv35wmNWeDfwlzd00vPtBWxylQcen+qB6NWbFz/SoXH7pBCVfm+CMep52Q/BG5yjjsuxF8aFFB4hccjsps0TM6nRuLntuaHXEYSGDwaKWl9yVuDjvb75d1sqAF2zwwg1WB9QrUu0GGLtfngd/yIPnx5DzY7OoYJ0y8ijbawM3XlckK0M2xDP1gzfTsF2ZlE62+bXBIIe7slaK7oMJYUGH3wcFBciuFFQMNiBYmMUnXubLclAxYyeGHJiWW+Fosd1TYMX1ctD/eNHovokJpeX1UbWL3DJZJDcEZ5eXa3ZxIZ29PJnOXLqobdxKuuP48XTnTSfsRSIMAqPDw61LvoHSDUy+0uWciMFbnhZP7+WLQ//JI4+smOd1RpTxNceffu7xZVX2IIWig0f5SVDN4W7Vu42PNJRRcFZZKhtSvy03JioLqg0pRTxzK7zFCy37iWd0YxTg3QXw7oam8JLGks7vzoqZhTDy4Q+R2B1lDSAen62mwwHesMOZAMrPF26WNCAsqiPyhCMDAVcbljlI1JKTD4kCOr89PJPzE/myupO7qkHqiXpxhTRq2BgURn6Tw79s53U3bWjbDAk05fIAtyHS0Pj5I095hicMHlu9yPatAmcOsLvSmwKbHzHwedxWGgrH7X5E6geaxXE65SVfKDrvydkrpd+3d79lDURfKgENUYBy87KNb714yi7hnjh8JJ2bmkpjg4P27P2pc+fsS7n333JrGkf5Wd1mNMmmjP6QGkt9D9fvzM/+4vv2mucHgFy01xZ/+pnPjHQNDy3gZkZC8YE1dq6H3E8gthqn1YBGrrIW9JjJSkBHdYyfxgo3yDa/Ib8NOY4728PwN8YpsBtP0LgX2/bolrNceOUIhacTlSjlNMlFEZDll+z8Sgmzvg0GtjpgANBgoO2BffkXv1YIXFngrklmehQgrigAn61Vr/yKbi7+ZahNVIVmg05+jF3FcLeMKZ4rrMmwH3/c2MsdxLCJgxK63/bvZrsyt2SZcb8pcsFjucpuErXlvsVVGIJxm3inAXGYAiuavfrr4P6D6pdsnbyuS4QfxbdyiGlSK64nXzqVfuyee9OekdH0lWeftkdxTxw4lFY0y3/56afSTQcOppOHjlg61F1dboCycbtutKNhO3323R9438Puef3htfIa448/908f6O3q+wYFt4ck1EE9KW8IX+7jZ1StGgfgJl6rwWgpQ46bw1vA33K2F6fOG+5K5s44IGhlPuoI2bvFB3at1tIr8iwQ12d8p+8mD5ThJR+yUeJQBM4BGFA4I2CLsGSrgSVbHXDJkQHCtgxaPbCKYDCQOlh8BgS/tddEqwNLxVA886A6HmTBSov0zKCYxQBBmBVXdO/ceAtZCrNLja34xNXMTzwksG1RPLv8KJqVzdxEIQV48hkHk0EeGMIYIzTLl/6sjMjmk9h96cD+/Zr19/k2SWElyKf9O3urri9rlfX06ZfSO+6/3+jfeunFtHdkJN188LCVke/kz85OpR+64x6iW7y6bMuXO1I/L/ls+Y3/Iz/7gV/4XPa+7shD8muLj334offI+iUK7m9sBd7o1hBWXnXSXHD3ZrfsugmU7kBcwrta0Nil7GicejpN9DqCL3h22iiUL0/lE2+Ecbtxde4RqMuro5QffNjIsXMUzTy4uXOMD05MaEm7/+ChdOjIkXTk6NF0WOaIlqbYmAMKG98zkfr5CKeUZEPxObSyt/Qqf5bTnKbf/57zFvmwX+/ktpWRbW7x2j3yoUSSZQ/HOLtseMVm8VwOz1ZEfDNGy3EKeqCUFzdCbenPYurfHpKJ93ObUR3JUDe8ugvF2w1RNsqLe1V1c2l2Jg319aaBgaE0rdXUcJ8GkfE99rmxWW295pYW0i1Hjqr4VduUMqg3SPQJO9PJ9Qh6tnv+i8/87j+5nL2vO6qUX0P8yWO/+xmNxh+j4LwggcJa4SkoxuujVfCyAlp8GaU75DADIMIqtgivoy4LRGMgownwlx2sKX7Q6mERN+g0sO/vyUekTZgv030l5Ig4kXZdNgj54a6juUQO+H2bwMzJbb1+xrDCVoErCMu8EYnDwxWtFOYSLz9h20BYHCIig/jctBKzbMDdGC8/f+Y1t9vmDj/5kByJMVjNKMwPvPSf07CBk70/fzATT3/kw95ApLIoRV9N6N8GWRdmcn0rwQDsJ/J8z+7ETTenoeJau+Udt8WoUA0tyZ6tf+7VV9PFqctpYnRMA8F62iebd+tPzs2lM5MX7I6++07eqsHT2zXaqpUG7px3uwmMvGZszfSOvufh97xuL9esw3PzGuNPPvf4tARP+AEW+1g6Gw1AaJVkVEZp12nAKw4aFVXQ+Sn4SjTJqYOwaJw6X90fjRf8uw0cAb+M54uqoEd8e711cQgUsjulC+phdTTnqEKkTRWiPBIoZWK/6bMPimGzvhQ9bj+OW5HZMizMzfsDTJrtuMTIJVrPn2asrKioi0m3e/MtNYPnPafZMig/dOVLflNmmSjntsmAjskDAFuEWD2i1BYHvhyPdtEgRRyS48cGiByHS3m3nLxFZfZr6GX9mqKTFf1t29UAry9stkHL6su8iOPVyUt2bsVrt7iJZ0Vbq+Pa3995/CZ7Qq/15p2Iz09Og7xT3yh+QLwrWuYPZe8PBJGb1wx/9dhjQ/PdXUsUl+UiHcmqMhomQG3IS0NH5Ud43Xa006IyI26JK/kD0K2BsruOklbm8Wrj+P7eD7oiHjazp1/paF/q19EkH5SyAuFqjlEh8m5ATnYGkBkKSLgi2MsreIuNfd5LgwE3GLFC4GqCfUPfnmictUGCcwN7Q7Da2+VUObJBkPQl1/fsXp+RlrvFb1H4ET3zmSwboBQiWwKMx2QwANC/CBeVekUOYSRX3U7cJcUfS7ffdofJq2+1iBzVE/O/Hwj69/2QB9PCynJaUNnntRpiJXBwYq+d5isHiu8DRlnPlqccF+PPblSKLzwmxf9b2f0DATl5TfEXjz1290Z319OMn8xo/pKL3EDWELUOm+nhLm2PF7bHpSOUlRqo4lTuMi0a70rxQBm3RBNfKb8O6KXiB6DT4XwltDM/gab0QFOaLR90wrN3N8BD6mE6gbRI0xRPhjSI620rw4Agw2DAoMDWgLsRefEJAwLbBx5tjnxjbADICLlWJsLNrTzBx3V70hQ8Xk5fSu2DgHiLcHg9DZdbwuiKt3/v/nTbrbdB8YCMaCN+mfkJxfDFnFe0jB8dHLbPX7MqmtFgx+DC7bp8dNQORSXfzlnybB/lDbkGyxvl4N3+sRK0n4+/+/3v+4wRfkBoL/1rgH/1u7/7YVXw41SMf9DAC+7t4Ml541RJN7udpymsPk+WPAFoZWcLd6ApThM68UF2mVUHC17odG5uCY3wsgP4jN9+KS9Qz2vEC3+EhzsQrpZd8DUBPkLD1NO7GpjCZgUjNkpB2czEoMBqYWXVBoDpy5Myl+0z3Hzdh1mUxG2WV1xXdrmZrTUroiDs3S1HhGUF8wEAkvxSIMs/PGwFjJV8VX0H29xiPHHTTemmm04oOeonL8lNlteXpSVgX5qZTk+++IJcW+nWI8fSbcdPpFkNbFy6W11byffpD6bhwcE0pKX7icOHU78G+6hD6qEEVNKpbwHXtzfe9t4PfOCbRvgBwWvmNcSfPPbYf6d6/z9QqbxqKyrSKj4j3HVamAq4obnPUHi80epxHLvRiBfukq9OL/2iyFjTua9FjxJWNLLl+zi/Y68EMusHe51QjxtoopeUVjgZqaEpP00DKfRAez20yyj5AGHlYEA4iuqDoOSKZjcjSYGmp6bS5KVLaXZ6yi4z8kIULkfaq7KUK/TG0som7mPwNJAug42i44sBgT9T/PDL4FZe7rrr7nTw4EGcO/KOX+OBzeBTmtW/8/Lp1KfB5NYjR+0tOyj6qxq4Tr36ir1lhy8A8ZptBqe7NJiclOJz1hEKX5dvUN7j3o4I3+jr3vPe9753zjw/IFAnryn+5PHHzss6zGU8Xq5JQYFb4W63o3NYg2ZanddQ8LdQhNflNqHOE7KuJo5cNZswfnc2cHXjzk74q6Dr6rYTpIspy9tEC5AVqK1ceuYopNtC0IgfciInpdzSHXmFFiYQcgIRpwQHWeVhlphsCYhcVgXE4aWpfEGZ5xV4E5J9CHRp2a48cCccKwjOGYIfEQwP3KYc9x/Qh8rU3a/86Q83w9H9b31r2rMn3yCHHCyyH279cdXi+bNn07nLl9J9J29J+8f32DKeuyCfe/VMujwzle46flOaGNuTXrxw3j6jdfvR4+nIvn2tg72merBMKx/+rj3/bBfQ/p6sNUR4/VC12GuA//XTnx5cGx1ZpkB+sOcPlYCyc3Sitfupi3YeedymYrGLOHSiGDyaEHTy1sTTKR7wIH48T3X4CygD5Kn9RL8E6fslTo8T+cEEbbe87ppP+6nCy/hxrRuUMuDhXojssbCIF/kJG0Cvx6/7A0GP2b4OlBqF8jgeHodywC45ahWwwiVG7kTUKsFfluof1+CeAzOr/r5Ek6K4DLim6EV/wB7s70/33f8Wu3eBNHPpzLZf++dOve506pwUf/JSevt999v2gywi99T5c2lhYU4z/M32lB9D4hef/FbaNzaWbpPyk07TjF/lQ4pvfcP7kng+/54Pvv+XzPMDRHNP/h6xNjx81Aub9041ROFBJzco/S05snGbcYrxBa0xjhD04AuUblD3lyDIg/mp8lGBfGCozui47WUqUUaNbHfK2275KmFpFnUAWnVSkxH5D9l2Z1t2QyNeK0zuUKCmgbWTP+TjD3dJx6AgQVeI3H4+wGDAgSHvtOP0e2x83G44uu2OO9J9b3lLeusDD6T7ZXDfc++96W7MPfekW2+7LR0V37hmaAZe5HDg6J/XXvMDwVwGS9fy4XmKTmVnCvKPDg2nRZ59UDx7N57iIO+WQ4fTPTffant5ViAMCr19vXZYGyWJOjA7uw3ZH+FAtfqn2fkDxWuq+NvdW3Y/IwNeHOoFooHLQpfoRG9B4UgwKdZgbgLEr9NA3R9oSq8Tr7jtl2AMccv4/gwB/ojfeeXhefQ4LrczXz0d0CmPLndnvRiyDEutlIldkx8o+ZBXz0cnBG99tg10cgP8O/IusHy2w8JsxGhf5d27d286duxYuvXWW9MdGhTuufuedO+992lWv1+Dw1vTW976gPlP3qLl+oGDaVSzcjwQ1AJOmaBZ+nJzH/7w4HD62nPPptmFBUim5GKwl27gZgWwyL0O2qIggy1HDGZh4HfJFXJShq7uza9m5w8Ur6niS9xPZscORKNaZVwBwUOctgbJwBW+MjwqPWi7Ab5S5pXhMptkBynCdkvf03TTlDy0oMeSsY56vv1e9N3TNRThngM3RpchficZ9TQ71V8ZP8I7yW2K34jMVvF7X/KVgb8SnapiazU8PGIP4Rw+dCQdP3Y83XzzyXT7bbene7Vkv+22O9KABgwbPKh/Zclk8p9lY1PvPGd/54mb0vLmenri+afTS1riL66sWFY4j+BpPU79n33ldFpeW0kH9uz1gaEG5BHHDG5Lx/lwb/b3nzLPDxg7c/p94F899rsvqYFPtkZmoanRg0bB6+GVv53uzVJVIIh9Uom6vECkVQJayCCs5Gnnh8cbrM4XKP0c3MTBHrwlWMJCczpynN6EeholIixqAD/DRJketPAbv9y+XxUN20LaQVjIbnKXtDqawqiHqIsSKBd7/PrghowSeOsyoZV8fsYCT1Veywt+q+OqT9AvjUd+V8l2tOQSX33j4txMelH7fa7di6j9P7cZc37QZR9tQS57+5OHj5g7Jp+2fJAW6cvN1oX7OwLv/sX3qUnaDol+IGiv0e8DX/nUp/om906sUVAqlwqgwJgSpb8eFstD6izCwqZmrHbw58qso6TVw6MBAHY0TJMcANnzgWq185RxQm7IxI7DrKAFcIfiK6gG54OdMA/fwdQG5JdDHxIwEcvcZUKkG07RI29tPBlRlro70EQLlGEMgk0DNH0knk7EgDI9B2HQyn7k/E73dCK9kBXuQOk2wAeP1VA7gjfkYJa0nJ/UADCjJb8/Si26focG+tPx/QfTmFYZ8PtDR56HQHsKXMqLKxyWx794zwff/zMe9oPFzhb5HnFxePhwdraBSigrEYQNgl6ntRCVmGn8toV3QFR+2GWcJtpOeJ4i+RIRv8Ru6QTwB619j18Zj4+pUMppya/lPThaVDnMTdxs2mLgl4x6fiOtkh6I8DI/pTtQxnV3PY32eJ4PvxSnUCcaqu7p8ZhNMcRxPpdTKXqk7TJ3ug3m9nigzEug5B/lhRuHj6YHtVX4oTvvTg9o6/DA7Xek+2+5LY2PSOn156/w8roJ4wNBO1xuTjdt/2tzvAF4zRS/d3DQvvflhW5fvlHYsnI7uQNOkyFeNEAHvtKUCFpbg9dQj1PBFb46tGtHSauXLdAUr52vPe8eRBw3XCGAFnFKG9nBCYwm2wzpWp5IYacBpRt4+k5pKk9ZFks7m/DXUcUvywWdX7ocfs+jx88m8zqN8uOGP+QBwtrz2x7eGe15rdwlHXf4sUmH+wg4wefjrGS6T1sXXqlt9xfkfAB4iVOucNrrMtoa2lbq6U5fcPoPHq+Z4m9sbbwT20fkqrBlJV4Nqrjip5LkqiqrDG9vJFDygbo/cOU8WaruFHaTi13KCXfJf7Voj4N7Z7phY0jJ7LIcmQ5tR/nkd6mOlpzMW/JHWIkd8hoQcVxueXXDctXyh2jskoc/54Ue+TCv4GHl9qtML+zSlDAaNnKdYr9NIE8RP/KHjWFaqyt8oJVu5o24IPxO205L29vPecgPHq+Z4qs4H8X2Smiv/DBVeCdQIV5RLoUfxcUuKrCUB+oVTFhJq6cZ/k70EiXtavjreQnAGwc/V0ZVvpDVSW4jFDeuzUcMixsy7bcdpBcG1NMKet0GpRtUcbHd7SzIb18NgnZZwetoKnfJXw/bDSYru8kLiPjIDLmlG9TdTSlGPlv5qckAHu5uVnRPPPHEJff94NFUhu8ajz/+eM/Y9tYGBeUedHt7i5Ww/Vpuq1KEcBOnOlnP4xC8sqg2+Kz6ohJzvFJWiU70EvV8NDVQOSZaY+c4TfJLGgd7nZZ6cZgFIt26vMq/c7tUAj+UdmqFkG+pZXeAOOGDHvkteUDICLuOTuH4Aaf5PGgTflKFDd4NLZvjyo9H3SkfNKV7tTQAvcyfzfYdeEEZFu6yvgKEYdpkQ8t2+EFVH367rvXz7e1vvueXfvFtFvAGoOqh3wcGNjYOWKGtoJzmO73V3kIV3o6oFCojwrFtKVWYVkzC8iWgUmbd7oSqEzqa+dt56nFAU7ySrx4e/uDBX7oD7q78TTxQ4k67ToA/JJVxQelDvvHKlPkPOijjQ+/EB8IfBriNqeK2X8ZrTxuU8ZsRaWRvgYiLifxg+1C5swwAnt1gcmSH3EC4LcxclLIZZRIagP5Fdr4heE0Uv6+3986oYC8c7qqgjRVV0ECbX2587RwZCqNimw5VAk3plShpZScIm/CGaFeFMh8lXGZ7pwl0igOa+KGYqYW16DKoVXtoM8q0S3lN6QYiDHtHHgo/sv303XPDMt+evKvFg68upwnOU/LR7sjK3oymMvnZk/Ihfz39EhG3DOdgj2cBCOOdfRju0mOl1OLLtsnOfi9/2ba43d+9nf7SHG8QXhPFT2nzXZQ7KjQqI1u1wldoVZoh4rhNDFxhEGay5TRpbXEdpbyWnCLtTjRM0LDdmHcHriS3Hh520K8GsMblvjJWKQNXW1jNXC1CZlP+yjIGrrYc9XK7TT1XbizcVyOzkmOWkOvH/BGW+0jF1AIkpU7GMsUR/NF25TkMNCaY8zMz6cvPPpO+/MzT6eunnrcn9M5NXbbv5ds7BLoZDMotTUaWEyA4eDa3+p4yxxuEWk6/N/zPj/2zL2ng/TF/f35UPMrj40pZIbjDBMId/MSOKrOQgrdsqHIvXcoDZeNFWMQr0TpXsBQJ83D4Shl1BK3kq+/vS7CnbV/eOuqy63l0Z+d8kJrlQXbkg0hl3kuZdfmvF0gjbt5p5SuDF7TEjTCdUM9/+CP/pcyghTtQxlUvkJLKncNAxCvjhBubuxzX1WbfeOmF9MwrL2uW78qX8rgb0V86ymU9+wjn2Fg6fvCQPbFnMgo5SsQGB7+L0R9Pnl1b7v3IRz5SvXTxB4zmXvpd4NFHH+X16z/mvmr/fSWUlR2AVtKtMTEFoIUp+ct4uIMn/EFrgkeNMPjcVcYPdKJ1kh0o+UvU6XU5EdxJPDNOq8ZhkomylrKghQl/HU207wb1NCL9ioaJ21othJ9sV3ExZVwQ/rJMAWgRr0QbjWhFMHEiXok6DRcvCOmzrxp12QNDy2ur9r696cWFNDk/l16dupTOTV/WlmDdbue1dHNcCTSZJRR6+o1UevB9K/477rtvAtsaU/u3qoiVq60BhLbKzpWCFfUT4W18BXZUZI2vHh6AD0O480QjtxtIwQvgDXdJA8FXydyJWD6W5uqA3Eh3Z9peAjclynzsiFPYERZ5aopXoolWopQd7nIiIHqVFpSq/l30zvSr8NLfngZocsOLE3/EA7ijTeoIGra7/fNZWvPL5WmyirHZG1szOXRWAAP22q32ia89L+6W0j1mjjcQ37fiaw90uzmoJP8XqkYweoGystvd7axRSZ1AeJhSTqCJBir+qvN5WqVxlPKdpxkRVvIQp24IDh78YZemQns4iLilMgFCy8POFkQjRpm/Mo8A2U30uv9q0J5/R7tsL4s/sl3lyd1VelHmurzwN9mYSCfogZaf4PagFkJGAFn4Nrb8jr0t/TXxcHWFgYBl/4CW/PW2qVDFU/n/fXa+Yfi+FX9za+OnKBQdj27GX4BKihcfRKOUbmBfRIkKNRmCwi1uwVfHjgbIcYLeFLedBr/7idJ+73ygSqNEKSfckT4o8wYqf8UbaM8TCBlVvODBX6aBy+o90+qw250L+XU+5Jbpl+Emv+aHty4jUKc35VnUnJ0qTeC6gnzz7gDR6/LDj12WAZRpmiWjXuZuIbhLPlD3o9Arq2t2a6596Ucow+UxSz28dcoPkB+mRORza3vj6+Z4A/F9K74WPj9v5efHSstP1YhtFZXRQPJKaWjA0u6EesN3QiWnUvqI2yyiWS5y6nkLOaW/TivjdYIHU3+dFQGUZcaF36NWacS1/qY063nCmIwG3kDJU5o6mmiAuD7bt8cvirIryjLXUeZ9B1/2KrX8l/2ZP/LRBvk53OMZfG5Is3gNPNDgY5mfW6Al30CczBP5uHlz86K73jh8v4pPHf90VXHYzOAWxI/RywoLvsCORiJ8B39lByJeUzjuMDsBrQor7ZI/OhJmRx4z6vwlIm6YEnU/KGnhLu2mOCBSJTwUHZq5chmAhWe7k6ySN1DyRxmbylqC8KY6c1n0D6b4nXmoywkEfbfwkqfOFz7yFOFN/GGDcC2trtgrwhW7xds6s0GelTWlof4BzeQeZ2fJHfahke104S0f+Ujzu9V/gPi+FP+PP/vZsexUBbjN5bGo4LIDlJUKdvrdhKceDkoa7vCHuwxv6niAmZ77pDuFB0pZpbsJ9bQDQa+Hhb+kl/kJZz2PJb/JxXZvq7O1bMJlQka7JJcd4fV0mhD8YXZDmW4d7XHb5YTsq8kPaMpHGZca4k+V4f6a7Ho6+CMPAAVnf89SvylPxqs/HskdHOj3tDzA7RIRf3vzDb1jL/D9zfg9PbdTeJZCVZlrB0+5Eqi4psrrfBjicS1+rSJDZom67OBpyShQPstdD6v7QfB14u9UttC2iBPxS96gBQ/wwcmNN9FO2VDK23bN705DhIRcfivugl5LuxNK/hJN5Q7azjiUCb/7SlGl3DJeuOsy6wjeejg+SE15ajIlUHjenY/yRylLHtxB55376gVGs/UMtkwp0bLQ1f3n7ntj8X0pvor2dn63t7kkyahYVbBc/tvy54rK/jodOW4chIYpKy/gcSo54Q87UCXjDuf3Birz0AR4Snk07NWgFU///oKG9nzV5daxkxe78gMvhRso0GMI3U12J1xtnE515vnMeRNPuEu5OMPLoFbKqsst45XyAO66vw5xtPWbWJ4HSpmRdvjDjmfwow0BvHB3adluF/LEyol+P1/9ISRkZd7SbaZ7+xtGfIPxfSn+1tb2e2yGV8mqOrVqifIbogJKULkYD6MRnF5HkOuNEij9rYpu0ZDLsp53vlXp7CYDdxgQDWa0Vm7aYae5Em8cdVmx8SvQVB8lmsJLkueF9MzjJYNBbuuiHeSXeQOlvylNSyebJj+o+x1eZyVggS9WeDvKs0NGhd3COoIoOVpT/KBFPrExQecwjpt1VtdWYTZ6i8c4HFwt4Au59j0AGXibABkztrLCB2fecHx/S/2u7Z+jQqKy3F1VZh1RsVGBzhe2xzc7u8MESjfo5Pd0ME1yqjhl/HaeCk20RoitiXU3mfWwq05LgLNlFA91CncYUMr0eqnCwg9KPlDygNIfNAA9aE6PwTy2KGFXaQHcpX83RHotfvcqJf3J3TJZZvDBVk+j9Jdy63yAmX5Jih+3dddXDTihcbDnaTkdlDK9bkTr2p75iYceWjbiG4zvWfH/9DOfGVGBBnFbAYuC7qwgd2PvaEShzc2P8chk3jo6xd2JqpO6HebKQG7IjlkqUC9fKw37rSAJztchi8SryynTLREDGYj0ACQzOZCwMhzU5dXDQZtM8YeccAdCFnbdHX5Jy/7szTVT5wv5V0LJgwvDTFuP2ZbPbDehTV521/OBf1NmeWXFL8UFxFadrcjW/yAzfg8f72wvG8DvNJV1K/2hEa8BfM+Kv9K7ZQd7ZuSPAltN8NsqsKPFW6NndpcRBp4cUDZmoKnDuNyw6azwub8Kb4/TCU28QQt6uFsNvOOviMNfjleijA9KniZ+UrFfZDaG7wzb2QEr2SVfhDeFAeSUsnaCMDdlmXZDk5wyDyDcQbc/aDmJFi9WuAXywCogEPHLvLXi1gCdgzl/1x4PnhXxlZBKaDRkMSj0an/f19PbOswr5UZ6WIp3/St+93b3g1YZeTaML6SWhS7dgEqoKiI3QD5hB+EyubW4gaawyh82A8POwQF0ktvKT0b4S/5OcR10Cc+BG/IJvQLxS1PS6iB9D8PHj7/gpIG1I0LujjoXyjSb0gdB93z4/rwTrwP5VZeKeE3x6/UdPFdCS+myXUHxs8uQ5dlfkWakgynz0JSflbXqs1gAGsodd0tSHvb23T08p99raTIQICnScEPsrtTXvf0krmsB37Piq8w/Y4XP/iZERYe7GfBIXuYD8EbciH8l7Eynitcko06LtJp4A2UZwh22YpoNQk6nLQEo3aCeduXGhpf6kF2xtOKU8UCznHb39wLyXM83aJfbzFPHlfIFDYOsCHe57bzB53XkwGe0Il4pJxD+kBH+WNovr7K/Vzy5WzJIp5BjM35+YKeUAeCv0JU25+ZOZ88bju99xu9O7zdHLmhZ4AC0K80SVlmqn7KSWpVci9dJTju9c1oB+CM9Sz+b9oaqUOdtA/ksopXh5iYcd/ivgM481AdWe3jwY4epA1qnsl0tOsmlfbPPDMk05SP6QZ2OvylvTqr1ATnDW9Jb7UPa7mq51ZOMt55u2aYl8DMJEW9xZTVPSB7feZ0fN6f+SOF5fIUavbks0LZX3vPww4tOeePxPSn+Y489NiRrwirCKsNRVgzAz6WuHZVh0fQDuQgrGwODH+Ny28NLBF/2ZeMIOVeCpZPdkX49HdCWBzntEk72l/ytjo5UWGQIjQ7ZJLsTnNeVqvI74sGQEk3l/W7SCzTFqdNIq6yTetLQIo6HV7wAf7hLOKmdbgNsll+Pb/UsVMrfLDv8TWmCyB/p8E28GNjgj0EEisXOtOGBwTa5ddl2qS91/cvsvSbwPSn+wNrazW2FqxU0Cl9WfNAwUgk3OaxE8AfqfhCNU8qkpXxfj7FQo7c6hkw1O+W42d0Gic5NT0L6qeSU5THkXhbhdUQKnlb+Iz7RoGVZYQfqfuAkz4P7K57IW5jd0IrVkEaJet6QW9LK9B2kS/reperhEb+MW7pB6S5R8bWH1+Mbsj/oUR9NvOGPMPpH9BFO9FfX1u0rvSqV0cRlNt4YYNjbo/jVG4NF3ZEmZe+6Ju7YC3xPit/Vvf2AOaKQuaAU0A2koOXKyLDKzVVYVYyjdIN6+G6Ar0qTeNlVxLfOJ7tNpuXfYuS/AkZ3lHkxGThILidZyix5A9F5Wh0R2aXMGn+TjN1oncLCboWHqdFLE+jUhnV4PJ8H45Ztq+siDu2Ov5QJWvWReV1W6ZaDusIY1el1OSDiBUpZTfxNeQkad+3Vv5QDCA+ZrLZ6eQWXXcqrUOajlcb29hPuuDbwPSm+CvGzFM5Gx7ZC2m82jrJy7flwVVRVwe28dVR8jmjIqNgy7OqhuIpHR4q88+tPWbk8C4MHdzbAOp+WbU5T58vLfFDmC5RuEP62vBfxd4enKPUxXycgs1M+omzY4e6Eel6xryZeU3A9Tpk3gD9MoPTX35MXKOO18RfuEnVaJz7Agd3K6qr28DvfjkUcyqTYKhzfyu/1k3xoIa8oc4s28sZ8DrsTvifFV6T3t1UctkxeJQk7K7X0tzpDVGANbbIzwn+lzrcbqrRkk4b+WvdhW5rZaUYN3HC7LSAL5CPyUuY13PX8lyDMgvkp+DrLIR06nJEMbR0tI/yRr9Iu5eEyn+jBcyVYvA7pVUCWp9XEG7N+oBNfwAbgBuyW593CIr22NGpuDDJ43da6PY7bzgPM7/9psL+/LU1oZQ64fx//e9/7Xr6zfc3gu1b8T3/604Mq3GErfK3AgXrl43eTCYJXpiq55b46BC92aYJW2pEPcbTyh12adjilJaeV35yGRarSQ364S0QHD9MM0YmfZQRfuMs6JCjOLwJ1/hJlWOTR61/xs5+KR1o97tUg4kQeS3/QAoRh2AOXYfV0CavTmhDySjTRQNA7hdVR5m9Vis9LNptgfDm/KL5VZIY5kS1jbv1oyPs8VLzXCr5rxd/X03O0rFBKQxHjOXwQlRo8AXO2aNQIM27FWwe0uhIFX+muGqzqPGW4Z5Ifa4U2RIcrTSDcFp2olmWnRZoRH5Txwwalu4TxFxmqx6n8KK7bQSt5QUkPE/6wzZ39JBthV4OSt15nIOyolzo/KGmgHrcElE78oCkOgB4m0i2xm4zoa1ym29jYTGvra61r+vV4ULG5Tz/erNsG6ijbUrM37Ku4nfBdK35X2nwbhYyCukVHMK/RI2xngyvMbNHlaJrB6mhqvBKEV+ntlAGlRRWf3WddpNUp3aC3hTfwEh55wC7zUwJaaVqosZZh7XEizP1N9RL0prCrhadR2aCkhWlOo6JFeBknEG54SjoQZ8uuywjU4wRKuaCJrzFN+cu4HOqxv8cGJX/wYnqk8P29vc0372SjGGl7q+vfmfMawne/x+/qfodKWN2q66UzRMGj4kG4LKhlqgoqBZQV14QIL/nCzbvc/H1uFTxMRknEjL2F7cFt2C1twiIcm5mhLGMgwkpZpRvU/TulVDyRhtsRz2nw1GWBoJXhLb5Ma/k7oAwP/qDV7QB5JJslvcVrdWLOjoCXP3PnSjFaTV7pB3V/E5ri7Qb60Ypme+XachRxadsAK1VO8+sHe/W0cPZ3bVxTB3vgu1Z8Feqhndffo0IodFU5VgnZTaegPXcoTK6ougl0ou20Sbddhhly0OZ3tPHIlKj7QZlv7+Te2PX4Jb0J9fLbgJTduyHEdZIbiPTDHbA8ZTeIPIYJ1OMAaE10ULoDdZkoUNsdh4TBk70VlPdiKAwZdXmlu446bycEXxs/ZcSvv8WVZc9JDgue0uY5fN6vX9ZNuEu57/nIR6bNcQ3hu1L8r3zqU30qzskoEPACRmer6IGyAuI3/kqUFRZ2uEG98wXKUZhBpxx4DBJRiKl52hFpNqVzpbxEeDnjl3FAR79E1euDsE5ymhD8wRv5w1/mtSnvgTJ+oO6P+CVv2E43Zwt47WUkmBzHaEZXW4UM+0WG2yZT/1ub7RNJidJvckNWzR0o6Y1QGMmT4sKyFL/h3AqYHOW9r7vHnsqry2yr3+3tL8i/S6JvDL4rxT/d1XUYmz1NfBctRHhh2zsV7vBb5dDQ6gBGofIsxGGVKVPGr1do8IQbwF/SFSJTKL+R2+OUqNNCVpgmlPQmN8pfHwDq7h1+FRtK0AOVv4pTIuKXdQ2CHu5ASS/RRCsR8TrFr9DO12YoYxhYW+7iL/MaFOadpUKElXaLv4ZOPE38LV4ZDvd4Mo9lfD2eGTwK4+YdXqvdPvkQ7n+0h7r7/5yDril8V4rfPzJy/+rqanr5lTPp3PkLaVmj4pa9b8/h9+XvPOGMDgmVsGr8YxHoChId1yquFh9E5ZZh4W7JbwgDpTTooZTBU7rreQg3JvIQ6YHgD5SdAJRhu0NyrKO3ywYho0z36uV2BjKa5AStbgcqv2W4ZnZCqVTKnmE08UNrGckNE6jXQYkmWomyvgJNcdrqVYa79tjO8hcoeXBhGBgG7LXazteSjSXj/q1r7kQffFeKv7218fa5hYX05Se+lr75rSfTK2deTRcvXkyrqytpbX01LS4tps3NjaqSigrBQG+FybKqjboKR0b4I2646yjDA+7PM24O2hGXoMZ4VSPXw4Pe9GBMiTJeKStM6W8Bt9EYDPmT10N25KctXkZHubsAuSG7REnbPZx0Iq3mQTsUvgzDNgm2NXMa/qb81OV1Qik7gLvuL1GGt9KW4XFcbuzy9+C3y4389cru04zP13NbVSDU01jp6nouO68pfFeKv7a+8dHxsbF04OC+NDV12W5Z3dzYSv39/bb0X1hYtOuf3aoQjL2cI1dmC6qYGCG7rFdUYWVD7IbgK3nD3QrDLWNqVAsjoE4rVwERVkfQafySN+jIiIc1APQrya3T8EESt++Bzb8zXqCUG3bkr0Twlbx1Eyj9JR1UNxKFoQs1DyDE9BN9yXOSu81kglCmVboD9fAwQQNlmZvyshvqMpc1kdFuO2Zywdz6V4nTYN+A0hKxlhytRgzMM888cwnatYarVvzHH3+8p6en6y4uYdx7913p4KFDaWlpJd188/E0MDBgyj8+vicNDg+lbq5tcg+zTE+vfxccmg0ENiBQbYJ+1FzUphtIHRqtbJgSJT3cGzxgwRdOAeJMfHtcSyXz1+PXeev+xk4unt06XBkW8ko7TORLvU7ZrvLiduUHpbtEE530d8sfIN5uMqsglAxa9hYIGS4nM9T4LB+RlWDJwko73CWiDLuVpSlenVb6Iy0oyF3W/t5u5c5plLxV+ikNDQ3uGBxMhrlsInj2t37rt9r3ftcIrlrxe1ZXD2FT8H1796V7pPzs9zfVQVn6dnf3pvE941J0KbhVjr+PzPb9fFtcCs9gQDimu4fDQf/muLN7x2xVIA2RDYgKvxr0SDbGxt4c31qkZUJuu8yqUSt6mR9QDws6CH8nerhLO2A85jCvIQ+PmRcZ5t0R90p1Y7KzCf/Vxgm3I+JU6VdhzfCZs+r7rXSJZ3F3poPdKX91XoC7yR+0MgzgD/llWLjtffr5FuPgbePTH9Hts1nq/6A5v9v/JDuuOVy14ndtrdnnsFHkvt6+dOzokfTg294qd3U5o24DOi9VEhWDzYwf3xbvkSwMWwX75ni+LuoHhdVgEDI9zOklgtcNfhGJI1PdrSe3cTtowBKRTpleoEw/EOkFYllfRxMNRDqtcNwSZ9sT2RGr05d/yvj1MNBEC+xGx9TLdiXAa3Hltp0AtjzQqJdAlW5XtSQmXjaBklaGRb5KWokmWlmOCC/lmW2//vUcVoz2bEGmlSAedDvYU78NmhnzVbJ7Uu9fmuMaxFUrvlrpXVHpmL6+vjQyPOwV16rrwi27fvWyFT9Xafh9xeAmlJ+BwO6MYqWQBwPshfmFdHlqRtuMJWsgEmrJlXHgZuDweGTDgoq84aSpopFAuwyFF2Eg/KXd5A7UwwN13ja3/iwHkFpxoYRx/o7xc1hJuxrU4+yUU9XLrsiNzuBFlHqdVvB2A83hzSA/5UACIo9VXtvzX9JBPU+44WAyWtMW0d+s2z74lfzy2Zt1mbhKnkD4t9LGU3mAw4MAAF7LSURBVOa4BnH1M35X99+kAqNQUZkomH68WxIeNsEyqnbYMtxNVDdlWIVIgzOBXkZV+dlWPPPss+nJ73wnvfjSS+n5F15Mzz73gsyL6aWXX0lnz51PFy5eSrNz8/ZNc1uBWRpZlv5aq4h8xmCHiwWik3TKF6iXP4C/PrPVZdXjgB00eaFY3GwbuaX8VR6uhCru7nkp3aCSH2m6H7YmWRHuls/GADtWQTuMcbSDdAmrK/ZugL+0QekGll6mRRrhDzeG7NtTeXY+lMtUA1T6NtfvbbLK8iTYGYSQt++mm67Jgz3QXLoaHn300e4Hb7tlk7JR2BLeSVyhSpR+Xl5R+qWCZltli24VJ5RuDgW5a2tqZjq9cuZM+s5TT6e1tbV08OBBO0zcVJg9HCHeRc3+Sytrti9TYml0bCKNjw6nI4f22qqEwWN4eMhusbRthl11yIeOeTBgaVd2uLb8Fm4OMcNf5p+4rEAi/yXK+CVKelkHNizlIOXO3VJ82Os3gTXJvpr0QFNe2wG/x6nzIitoUZewlny4qZPySkeJ4A07ZJYyIs91GvVd5gGU7kA9Xid+Dum4NHd+diZ99bln0szCvCk1gC/yYU/iKe1j+/alB267I40Pj9j39QyZB6i1Tn/oYx+9JXuvOVQ53QV/8E/+yYGtzbVLVECl+B6Vstq36bAbxFmFSdmiUjjnscqrjflWuTYT609LqIuXLqZTL7yQXnnlTLp48YIp+qGDh6T4B+xwcE4z+9bmhnW6yzOzaXF5Iw2NjKahwZG0sryqfG6mA3tH0+rKSpqenUsHDxxIh2QGBgfS0JAPApSFLcXgYH8aHhpO/XzqODdyNDSIDoMdio+/BJ2bTn61KOWXaKeTD3cxAFCNZRVfSUbkOVC66/nvBFYaxNuNvztfuSl5iINyrmv2hB5hneTU6U189XzsJit4m3iCVvJAYel+bnoq/Yenn9Ssv7YjPWrPaCrXbUeOpvtP3uo38MgfMggH8v2DD3/sY3/PPNcgrmqpv766eqtXABVBxXnl0dmXl1fS3Py8Zt1le3FBOWsav37NUDEmwyrF7ewHdBxmdGb4v/rrv05//md/nr71zW+mqcuTaXx8NN10/EiamBhvNcb84mJaXlmVu0sKty2FHrJ915pdadiQgnLVQFuEfOslzTGvUfz8RQ0oL51OTz79TPrmN7+Vvv61r6cnv/2k35cAX5Zf5g039Bj0yjCKYvxFmcLU/UEDTeHUHXWK2/PiHYl0LW0IV4GQTdwSZVqdUOdBRCf+kO+1W/lLGWECXq4qXyVPKFAnlGF1vpDRFL/MV4nSD4c9h6/6Z58PIpxfy7dsBmDI/T2cQfnBthnjLNDV9e+z65rEVSn+dtfmT7UqIZeQRpqdm01nz76aZjRKLizMpanpy3bo1qoMqxC3WxGFCAPIYf/+6tmz6cmnnkp/+md/lp6Sva4Rd0gz8cSesTSkpb1dBWA5KTD7g17NNNJ7LfHpMCn19fel8T17RO/356S1slhb37CVRJ94aTkGA2TRiLxBdUUD18LCQltnLDtKrArsEqTcLAnNKN/WUXP54opVxMWqSlyhLLtbOV1ZyKeM1slkdio8djUghJwmRDp1E2GBeliAAXVryzu5+3fymduzVPmFMm8lPyjppQFRdyUiDAQv9V4ieOq8gYgX7kaQZ/2tb6zbAAAiHrlyt9u9uV2iPwbK/Hdvb389O69JXJXid3V1/zw2BdevKn7blPXSpXNpfvZyWlteTLNTl9L0pQtpfm5aM/CaeFEK9mHsoYllURuxwnJcg8b09HQa1V58TPvzAS272cv3akneL4UeRPmtov1FCdaAliGUk6sMfvegdwqZrImmnGIjbvW8Po3o4QwKg4ODaWRkxGTWjfNQBhWCzpHpiMJwHwNJOifViWKST7mNaIt0o5uxzpH9hDNywbNd8fiBqZwCaeHcitNSo3k+vKNV+SztuhLhDxo2PMG/E/D5ANOEMq647K9EhAVfaSLtev5KEF4i4gbKuPWwJnfYTWlamIx/CHM7La2umN0kJ/LOJWxMHOwFZxlnbmNjMjuvSdDbdoUKQ+l+2t2bmm03bP+zsLRg9+gvryzJLKaF+Vkp/KqNmMAqSUqxtsZy3EhtMyWgouBjz33brbeln3zXO9Ptd9yRuC14bHRUyhqzbFeaW1hOS5qd4d/UXlrSSURpIstHYHktfyg+zYF83oI6IGOt00pfA0ceBIjHvr1fAwsU1y+Paw1JOUp/GwiznMip9CUL2zJiAx5KT2fj192m4MRRtk3BgSVMuBuLb/D0SJe47nN5lNmbxtnLvHkH9ToGZf7DlAh/O70zf6CiN/NGO4Ogl+HfC8o0wqa8JYInwgOd/Py6qzvNaxKq6j9Dfq91ydQfK0b7eg5pOIch8iH6hUceeYQR5JpF7nmd8a/+p/9pLDuliN1pZXU5XbpwPl08ey6trazZ0p69M43s1zX9NJ6qXNfMf/H8eVtSG1RR1A3KRqVRUZj+/gHNutqja4mOUnBg0t83kBaXVtPC4oqdmm7Ewz8yNuNLcTkE5NKdnyozCKwprdU0MtgnGX5QN6Gl//59+3KTeUOVAxCj9uCgVhYawTm0YchwmJpag+8GsmS2ub08YQhUcZwpbGBu8oH249aP/iNvkLdZZttSW/4wCufXckg8+/EBIAuS26rZDIh6Djcm3CVKfy2ohXr8uow6qN+mOCWtRJ2vCWVZwg068ddlhb8clKh/UY3OZ7GtJrNsbHd63WIzPPOSzZBb5gloFfkvzHEN44qKv7i1evuGFG96ejK9+urpNHnpoin+smZ8luKjmp3XVFnsu7vssMMVe31j057cm7582RSKyunVzMv+aX5+Lk2J/vRT307f/tpX05pWDlQaszUrBOv8ShsFHxkesZkfReemIZbrNBpbANIfGRpM+/eMmrKPDvanvWPDaXxkSCOyX6ozhVa7aKgwuZZB65BSchm2CSzzrYGVZqyo7V4EGpRZvAZv4OgI7fCO4h0BmNsE07mww0DPJpLIYci3wUkR6J+kQ7nNlrFO6pl0mYqk3GYTIH8uEHnRKUHpLlHxhWnmDb62stX4muKVCBmBcHeilfRAE60JZXsEoLXkmklpzVazfhUiYG7GZ9nEsXj6i89mtWRkOP+19dWcJlxR8ftSz9vPnD2TvvjX/zY99c2vpgvnXtGefEEd0JfU9MR1lvOba7ZXHhodT0vrm+nS5UkNEBekyCtpZmbG9u9Pfutb6ctf/GL68l/9ZfrC//rn6fRzT6cZBpRXTlsH4j3mPFxD5THzMhsPac9Ps8W1YpbpjLb79k5o39+vgWHIzgWGpfR22Eem87VuFBs5McMDky1jf2LjfoHRUV/UEAsubPisv8BUoGrkHC5EhygRtNLkAP5xyM6zdbG/N39m9VxaFZvZ3OQNsHy3ndXUlh1qml95isHSeXEByujuSB5EfgiryuNwv9NwN/EFPVAPK03QAiUdMCmUKOPs4JW7nKnrPHV3oKSDJj5+V/hklk0IBT915S4D7l6tNPs18cAR9VDK3+za+k52XrO4ouJLcd5z8dIF7eHnNVPPaMY/K/uylvez6dy5M2l6atJmYi6fcTmOa+rPPv98euHUKSmx9vwaFL76pf+Q/uSP/ih95T98MZ0+9UxanJ9KBw/uS8dOHNOSvC9dvsAh4WxaXV6VjHWrzPX1DTtJp3btZh0pvdfxtq0cokNyTwAzuzxmNIG3wtgirHOJUY1J80XjmFsawh+HgiOj1cEe8k0XSUtyvFk7o4pXdYJA3V89Y0BZXNnxe369CI6dqVo6/OX04GUHZYPAOtfLt1R3mz4gyGzkQcHjlbJdVttSV/BwylvPy054fl125LXyO8IftLof4Oa8hvsxQmbQ63aY9rSbUfIHX+kugbywV+w8Cp6Kz0Jzc0R8lD7iiei20JLf3/+yO65dXFHxNzbXP2iXu5gLVdilpUUzc3OXtURfThvqXGta1s8vraXTL59J3/zKF9Mz3/yaXeLjMPDypGb0M6+k9dWltGdsKB09eigdP3EijY1rllVF9Q/0SjmX0wWtKmal/Ch5zNADeTnF4dvI0JArq/wYq3bVMx82tDv3uCy3KDkXL6fJyzO2TZidnbNbeXlnQHvjVZ2gX4rPSiVgDYp82TagyI40W+EF8GNKnhIlf/A6zelN4Yjxg7ud8koQNXj49Xrz1cDy2kZa0WCwtLquulkzsyoaA2v9cpXL8Hz4t+A0mOZ81fNQ8QvwVNk3RFgbXwMinHRoa/Jd1kUd8Hrd7OQLWaUJhDvilGEg+AnmOXz6jQ9+7XKinNCGiv5CTZZ8cs889NBDy9l7zWJXxf/MZ357ZGFhXjP0nH1LbEuzCzXAKM1sMrewki5fnkvnz0+m559/KZ1+6bQt3TgEtAM9zbSbGhS4PHfipqPpyJEjml3HrJE3kEElq8b7tUy/eO5sOnvmjFU8J9y2f9dendl9SHvwXg5TlPq6Ou/y0rKNzpemptIZKfbk9Gya1Erjkmw6PMv3DeWDG3xYNSCjbBwOH1ESrvO3DvZyeMkH2uJJZsVXhdXjNME7LS5+wnjcupyyY5fhJSDtIFsaXrfblFF1Sf1zExN1sawV1dz8olZi5VdtiMMAlzRIbKTz0ytpdpEHVTiQ9WvWvT3c5ow6NCPyGPnELusqUIa3wrSS4/Fs0qrze525oocbNMkGwReIuNhhynAR3LJfHsfNn83Kcqq4hFayR9Q3W1KyjIC69h9m5zWNXRV/aGvi9jmUfmVFBeqWUrK81AgtNzbLyxV1KGZdKsYO32zpxqm73/s+NDKYjh0/lsb3TNg+3eGVSdypySl74o5Tey4RopBUMLM8J/PMCH6N1bG0vKgZ/bLSXlf8NSm4CtHbl4aGx2yv3iclR5GRx1KfR4h9H5llSJbdYyAaT/7FwZ4H5Q6CR6RYebQrfObJhrA6gjcQHQihZRDuGmvmC9OMkgd3GAa0DW2RaIONdc3wqivOTDaY5dUmDAgVKLPyg1O9gM9Cn728lL7wrfPpK89dTt84NZW+/eJMeubMdDp9cTFdnFlJixoY4GMhxGBQDQg1hSrgea3sRrTqx/nCBOpxr5RWGR60ugxQUmylxBmT6qguHT7iIwLR8b08+kcd2sT9q+y8prGr4mup++CsZtG1VSmY+szKKrPolpbWm2lxYc1qZJRT9PHRtGfPHrt0NjI2JrPHrs2zjx2TnwGBJTyVuqLllO291SHpjHOaqScvXko9/QNS9EHrRCgmlwk5M2DQYbVBxaNkzGBUd1dXr91ayR5fPpO9vKKth2R2qzNuiQ8aN/8A2sgbrzKcG4yMNdy4g7JrdWP5Vfq8VJQlcruSV41ej1+nBeg07X2WsPbZy+MUA5VAJys7c3vHrtJaX1+17Re3LK/KXlF9cK8FgwD76Pj6a5WeKz7S1DxpbnkzTc6vpZcvLqXvnFlI3zw9m554cS498cJs+rrM107NpCeenzH3d87Mp5cvLaaZBW0fVFcM0H29vk3Qv1CUvZWeI/JbmkCT0pYo+bFjUO5EC3cg2rCkkXf6DXd52oozo5WXVpYY4PyOUa7lS0imV1CvfjI7r2nsqvjqLe+9rOW0PWhB5TAq5oOjLrUub9w5cvhQ2ndgf5rYO5HGpPh92v/0Dfhhn82sZqggv6RHT2MgQaGo5IHhIc3WKJ93QnhRdPbnS1I47snnjMH2guK3hrP69mcFevp4dl8KrG3B0MCglu/MRD22j0WBuY0XmS1DTlQOeeyQptMde+SNlQwD0GrOLwMRYZZ6q2ye56sx3gktdqtThRwPa1d4UPG10w3IlZJvbmpW39DgzCy/pnrVknVxcSGtLC+1lD8GWsBWDHGKbX6e+GNgXlzZsCslg4N9aXC439qRnr60tpUuzq+nl6dW06mLy+nZ80vpqVcX0jdemktffOZS+uvvuHlCK4XnXp1NF7Q6WFEc8m5PQnZzXsLg5aWjRITlomV3NesHSn/UYSdEePDU3SAGgboBzPbUEbCzHSH49WNGLWjv0qcvwtMkZ6O7+5r7ak4TdlV8zajvWdBSn8aLW2L7pGgsp5md+/o0S0vZBmVoTjt8U2VxOY02tYM60UxZRaGyhgaH7BIcKwIOScbGx9P43n20vvGhsNw/z+xEVdoMTkMo3E+q/Ro+9wlA40EJ9vHRcWgUbC77EY+bioDT1JCkoUbGz0qE/ODGBHCxJ+aBn3UZRbKrAyg+ygMv6Tlne+OXhvTCtPujU1EvADnud1PkJctiQU0d2h9p6587JdfWWI1w9URKLyXHjcG9srRo91vMLzCILhp9U4NCfOTRcp9trg6g+L2atbmNmXpkGd8jPzN5fxi1P+mvq/rnVzfTpbnV9Or0Sjp9mQGBwWAmffHpS+nfP3kpfeGpy+mrz0+nZzRInJteTQtaLdrYo/SRb3c2WjV6f3FnVfZAnWZ5Jo5FdkT7l6ZE+Ms4IOisQpdVP4RHe4Hg17xkNCYL+pzltiZLS/+Vhx9+eDF7r2l0VPzHHvuvh5aXlyb4ogizPHfSYQalsHsm9thsH8tou+mGZWS3V/iWegU2SouiWv3kiuPSGlWKUppicvjGrCwGGzTk4iulVDhLefaoLMldHvt2rRLEj1KySrDTYMUhLRqMgzxksExnoCLxUpmsURWH8wYGHucvID4GhvPnL6RpbUM4CUdG3K8fcihTXJ6r6L598EuPVadwZaduch1olsbAH4AexvnbBwAGU6mrn3cQrvKZkueBCXnM7mxx1m1Pv2X1t6wVy6JWTGxX5uZnNaguWlkst1k+1rqqfmXd8x+zs7UPZWHW1iAgrxRWKwb99Mr0yXCjlF8FQE530liQ5te206y2hVPaEr4yvZaePreo7cJM+sJ3JtO/fWoyffHZ6fTtV7RVmFxO09oqLHMpUgMPZ8eepzwQULdmy5DRGqr8e52FO1C2QYmSJ7Cu/strtYnRHp7TkOFAm1vA7Rq+6lw/xlvxb//L7LjmEadtO/Dhn/vI7RcvXfw/vfDCi+pgfCfcKxEF5358lpIs2XnTLqfsNBUHSwtamq+qQ/LyC5bK8/P++Cwd0q5/mhSv3NxUbALSWt5CcJMKy3weggCkzb37dEbkMJMNaPDhMWAagtUIsxJ7f5SAGYn9l93XL5s3ocYMRz9AAW2LoA595PBhe76/raHFxJWMp556Mp155Ux+4tC3G2w1fH/XowHM2l3GBzKOGhgwZufnrR6Q0xrcYiCQqc/oYDe/u90ggpUQTy76zM4SX4OrZFImlvoMtCxZ5+fmEqs1lvkSIpoGBpWDrc2+/QdsAA6QxMLKZjo7o0FE9WxPL1r+lW/5zYgvyuD3TviAZ69RNxrGtxGE2Ywu20vSlbhIpqxKwVNa1OgwtbhuW4IzU8vpzOUVuVfTtGhsK+DzWAAJ7rI8YPSDIYj6If2iysxfouIpmDKMV/QFbeVevHDO6pE2izgBykaCE6Mj6ab9h6wP+KTmPNhd213/3T//l5//ihGucXRU/Id++X3/6alTL3343NkLdDlRUOxVzRhaAUjBOEHmMpH51dEYEJa1v2SZzujLzLy8qtFcgwMYyIpM1VP/VCzGTs41c2+IhiITj1t67V57VSYz97i2A/DaG3YELvUxY/NgDdsOEwi9X6OxVgPWTRWXa/Sc6tMJDaQh5eSUm1XDiRM32col8gLoyBcvnk+nX3w+LS3OqmwraW52Os1MXU6Tor965mUNCKfThXMaFCYnpWDMopwDrKRLFy+k5069kBY0KPH8wrwGCz4ysqTBCmVl4EApuAXZ3gdIbyJty5unDyIvka8yf6tqA2ZxBheW99Q9HRXZPDG5qIF3TnlaVrp+qOcroTWeY5C9b+/+NLFvL9ItzVCIqYX1dHmRG2lisML2Ds2y0GwR7B2IKLaM0VQE3P6oqis75yyeW1oCXh8QXIb3JcLddGu25eu0W2luaUNbh/V0VlsHthDzGozW1TEYR21iUP7V7apBV/F9y8AWL1KDCi23eQPqYdTLvPrxabVv1HMAXjP6ox7Gh4fTiYOHzV+H6uX/+bnPf/589l7T6Fg7n/sf/9Hv/MVf/Ltfe+XlVzSjujKtrSxpVelLVK8gqtlbIDpMVBSvz2ZmZvbQDiAd2L/HZvEVls6KMCgl5XVYvERjXYqvVaZmbZanGizUCOy/DQrjzjqWrr7rd7TaB5uGtJJ4J2ZW9TvjhKIhcW1KOVBSrkD86I/+SJrQtiWWiYDZ+Vvf+np6+umnbD/sZwSKue1vXbUbXFQOHhCig0NrdQ5thTa6h8Xk13k54GTPzODUD0HKx/0I9pxB/6C2TcN+1jE0YoNYyKEM2IC8hVs+U3YGk22tjOylI1JsvmXADM8zDzbYaOBkNmLQ7FJdkB5bKtrxLfe9NR09ftxmfE9H2VLxX7iojn9J2yfLudcZv6an/FCP/ENssbgHxUbxySfpsoZj5caiwnwWz3pKlkHa7sEmnm+FnIc8dUuZeRXW6EBPGpYhSQYImqpHYYN96heiD/VxBsEqRfzKJ5cYbYCyOiNt4lhirXoknRL4Tl+6mL763NNWL86VfxXHjJgo54kDB9OP3HGPxaGsJdZ7e/Z87GMfm8veaxodZ/wPvvfnfuf5Uy+NsqRG+YY00vVxXZ3ln5SKgqNbUTH6sQr2Az01vGZuOxxjVpJh5mEpv6CtAcPFfs06eyfGreMurmhPqv0hjYQslB4F5Fo+h4q0E+mRhqXlTmsaVgWEWafJBrTs7LZ4slFm7D3jY+nkLSctneCVdBN66tSzaWZ6GjbLE1JodAtmgKP80OnZCqMjMxttqTp7BkZtr0o9kObysrZFC0tpeWE6zU9fSHMzk2lBK4i5mek0PXUpnT97RiuJi6l/cDCNjleDEHYr3wJubpwiLbspR3XLuQYzPndILmvVwd2SdgApPhEt3O6nwJYcXk5y8uQt9voxwgHSuTZ/fnbd9trs5e2ynJQIu23p7lkxG5rN/CiaCNRJayUgHtv3K4z8u/Hxgz7TkmGc8KucuS/BQ11HPFNa+RlkUclVTRQLbBXm19KF2bX0qrYJr05phSA3W4WFZS7LaTW6zkqHb9jnBHeDZJ+9fEkyZjxH5FMZIv0A9c9AdHhiIh3cs9f8dXz04x//f2TnNY/GWvn0px8d1BL9cByuRQfsY2k9MKSG8T1rzPJcUmOfzf43wlAIlNqug6uTTk7PpPMXL6XLl6fs9djnL1xOL7x0Jl24dDnxaC28xEMRMciNum2rZDUmKwhrEmug3KEsEH90NJ85QwijM8qEEjAasF1ggAnZ2PyxJGcpHTMtB4Gu4A67xi8//OytN9hzSybKmLr9LsGhwb40PMQ2Q7OV7OEBDWTKoA9kXCLjFJnzisW0rO3E1tZa6lKZUWIGSerC8iNjec6GS4sXLpxP586fM3tWHZXr9dNTUwpbSNxsxWqGO9B8tpcMxeOwlC0O9coKw8rBD5UnsMVa1WhFfge4aqO656wEY34pT3wnzt9vINvamwHC+4D+1Q7bUv5kvAwcKF0/RnwcAiKfMHf7oCKRbqtSUG7rT4rrbuVTNtuAxTXeBbGlLaMmIa2kBgc4ZOtRffMWpq40vbyVXtKK5duvLKQvPT+dvvTcTHrytLZqLGdqoF1B1DE+DrG9VqBVYS3AxEqDlVkQJCdk6fePZRURrm00Kv5wz/6j01LUGRk6EMqCMqzIMGPaUjqXkc5k+2iWvjSoGoKRHrdVoxpRCwY1AJdL1rSX9/3Uy6++ml44/Up69dzFtKTZanFhzmbZGc2EHByiBHTWWEHg53SaMOOfX7A7/pa0l161cwa/js01bHjJtzVeVhrcKBSrDmalkZH8TYAM3BgO8jhAbCmcZlNJUXxjso7JYOBLSHiQy95TDFL8Rd5RsLyiGH4+gaFzp20vi9WJ/chkd6+2CGwpomxxlYQ8kwagXJcmL6RXXjmdLl44Z28sYoZfVPnZGs3OzNogzcn+pmx7UlEdlZUISVk7afXEHj0nnTPC6gQ3s7RWBaaMXhcooMRIwVx5Xfk1AZjtSk8clHEQ5abdGQBQXLkJQ8FtBaEAq2+rQ8L8/gu2f74d8r7TGhBkO78PTP7cgSYSTgeVWZR+kG3AIIMAWycGKd6M4xMHq67Vtbz3r5q5VafYQaYNuYsU2k44H0t96ovHcWlq6KUs5fF/gXq9oFHxtzcH3oYSokgsFbk5xG4GMQXjZZYUFk51EP2hDNh2wixDGJWJwlPrVsniYd8fCsaBnimCwliSovBLS7Myc1IA78w8EWh3nImHmYzDtdMvv5BOPf9cevHFU+nMy6fTq2fOpJdPv5ReeuF5O5A7I/fZV19Jk5OXbNlLs0V+OBFn9uMAkcuS1rEK4GevzJt5Gexi5kXJfVmt+AyEKj9hdMhYSSgZ4+MJuaWlNeV3I83MzWtlcyFNaQBloDRZeSBzGcjdUmeVQqrDzkmJp2dnbQCgvKSBXOJNS8lN0ReXbGCDhs0BK7wxUDDQWJyiaJyzMBjwJmGrf9Hg1Y/LUV5M6aXAKDpuTJeWVjb7qpcYrVeDgHhcmV3h8ZvSG80HA/bgtt+W0XimQcLNoAaQAfgYNMwwQSAXZQ0aqwcfdGzWV26x8SvzVsdWL7Lt/Ih0JGdIK4DhQQ0G/T4AMYCNDvMGJ68DEH0v3MijG9utuqoDq5MWcLvhj0pjSzPI1lN/vgV0IEurnX+XvdcFGhW/a3vzHVxSA9z5xuxN4dhLci2dSuBwi6U+nd+e+GKGldtmQnVolNpeXqBK8gpXUvKjKBiumzKX2cc0FU4YqwIUgqYx5UCWGhGFJd1ocGw6OB2e69IYlJUrCosaLFj6zmogEavkSAayZJj9uRtwUctiruHT0KUhYVs+qzyWCZpYdBR0DaWX8thtncii8WUziPBAyyb7e618hrR/Hh4etM7MIaDdS4BsrXQoB2Xywy0uW1EuJaMBkasUrKomJyc1ULDqWbRBlvS5FXlqatJulGK7EGVZ1GDM1oBLpyShoipMA5RWB0uKz7V+ZlMCN5Vv7r+wl5rADKyMrMZ8eY6yMKObcqOspnwMHDKyRbbPQ3OQhlituE3RBkyhiYPCuU2ToqvEw4bGoNLfx8DBVR4NHHJbmpJlg0C2TflZESgTdsaAyUpuV0IEyk85SIc8ke6QrQCY/ftsEBobjsdncxzjd+XHHX5u3GFdR6s6P/UTxgHVVifKF2jVoWByNjevizv2AqrqndhY33yIvTlLJldYFZwKU+VbtcjPvipuBGEfxQAQleo8hMgFb64k/62AEiDDn/aTckoOsWl0ovT0aD8s2w4GxYM4wknDOwJLQhSu6hzkl87NKTl+UxIJw5BHBPNqL94cFGEONbyUcXZmxgcx+JmdLZ7v5W3Wl6Yur2hJrcEBN8YO0SQGN7fPouS2MtJKiZkKJSL/tu1AJjM9MomnsqxIeee47r6wmGY047PNmpebgWZ1dSldunjO8sVXgmyfPuwvI1UBxK/8xpUW5THunmR24gyC6/esxFa1BWGVY+XVP23EL4MveaE/k08UD4VnP48C2nJf9diLYls9o6DQfSkeS2AuqaHADBq2/0eBkZONvDZz0+GQ2V1fTZCuDPFZFfhA4quIUHg7YORPaStBK4sNAHbsp85M+hpMhmzm70kjsr11Q6HJqlPw4aIcy0xcmlhiMGkCqfD1HOuB5COnH/jIr/3adHZeF6Ad2vCpT32qT/vlk8MazvdPjKUD+/akfbLpaFQS18at0OJFkbBR1C5mNmqeHoSRm06tQDkVzpovg/h+SuyKykyPYrGkFwGOrBQ+OJjyiQdFJbx1uEj7WydS5xAvNHoiHcX2szlNbyBmaE2vChuWApTP4HsXkDJK0Wx7AR/CxUuI5UFlpbw+w/sdhKuy15RPG/Q06/ZpQGGmV81ohl21TstBX3ditaKOpbxtdzGYMGCg+HSnlKbnF9JzL76Uzl04bzM1KyiDFHfq8iXb4pA3tgA85LRhN++sWdk53V9aXLYrKK36Uf3bzL+6lq+ssHLYtGcZqCNSNaWhXmR4BoP2MEUkvtnMpFJg1a3RzLjfaNkYr4z+JduVn6V/2/LfVj8aoC2uy2YKofNJv8mywvKAYPmQ29JjUJAyMyDIw+BgaYpu1WPtisfbKfqVrV7ySoRQK6ZsEMoa/MTl5bG0Z1ytadVNC/KrjngqzwT6j8X3Ppe+LLuMcM2Dum/DcNfKYZbNjJaH942m4wcn0sF94/Zuu1EtY48f3p9uOX44nTh6MB0+MJEmxkft1Vd0ql46fh8K0GezCy/R5AWavTZY+AwRszIGxURprBMbzRsJhWAwsBWFOjNKw+GWNZc1io/M8PsAQkPkGUAsyELxvS2Y00TXn21TxMCdgLYEb4HG69I2gLsMl/2UXukyW7KtMIUSkM097SZVHrYArAosIzIcCi7kS0LDqi9eHmKdReky01tEQdm3eKb8cnNQefHcOSk5jyhzxsEef1V5WbLDRmb5iYmJtG/fPhu0qBN/eGjVVzYoFVcoSED5QPG5UkI4dUf+h7VKYJtg6VNP5vLBm+J1a5TllVKhnNJXUzofDLQakFxofXa9XLOfKaSMKWzVDnyPkE4Vs7soVj2A9oCHMFdupSH5/fL7FsLD1DNMuTkrwLYVgUYIy4+MDTai2YBvRm7F8zQ8Hc4TbMthNP3SeAaVnQYwJ5NKbOG4Ecq4jd/7VAVxqi217VUdxVWdMAr6vcx23YC2aUNfb9/9/vJLOreMegWG/Trfo9s/MZL2jg+ngxOj6ZgGhZNHD6RbbzqU7rzlSLr7lsPpzpsZFPano4f2pUMKP6BBg2vm46MjMqM207I8p8H0Y8rlHylUlcu/qY7D0tc/bMD1ar8PgIMsz4t3WvJH0yAHxWidAhuNGb/XlAt+0wfKIiWmbfft3+uRXZI1HnHntZRmf89ddezXHShGrgP5ODVGpC3xZUjD4otvaWk+nTt7Ns1MTUsOV0C4w7F4j5sibtr1ZcWRIS6D3vLCfFqYm7azChSarwc9//wz6dQLp9LlSa7N+wBEp+tW3hhcbcUimcMjqlcNCrb8lZ/TbvJpe2PRrE5kJvbutQGCFQc9NcqtscvytrXFpcSVvDpQWREipdBmSWlWgyw3JfndkpKheDaTq67sBiE7vFU+GNTl574PBthQTLYOfSikFMgedlFcO9GX4RLhoBmtFvJs7VuNQrllbMDIdF8BkC9vc1sxYOQnDDeVEQrq7axy5XYHDHx+SZbtkgU2wlY7Kp99PYcOUECt+4XsvG6g8bMdH/qF935USvaf0KhUOJ17ZnYhzWpWGuB6tApu73nLMxan89QmCsZMzUxJPK5n20wvt0hi0d6N7YLiszym39BJaAwUgXZg7831bJTd2kBxOIVf40m5Zb/EBj0GDm9otbxAkA0KkkM4X9SJVQTjPvtdLnWpG6Z7770n7Rkbtw5voeJBzisvn7a3APX3D6ahoWGbLRmYyCP7Dsuv/mLZj7oDOjl34VFm5HCtnGxRZvre+uqyyuuHmaZkMjxghAwUmrv5BrVCYHWAgpgSMgtpxvbbgVfTvL3zcM4MVzw4ZGJl1s9ryRWPwYNKpQ59uyEvaalNkMmNO0eOHvVVFJUvkD9u2mHLMjs9mV45fSpdPP9qWpi+lPq219PwAJ3cB0vizM1cTpcvnE1LygOD1MKc8sPZxNyMXZVZziuVFa1UuJV5QQMpkwh1yMwqIWlbaXH2oYxptmdWzoOT1bHXKFd/6CfYlk8F2dmC0bztLY4pb8zQub7xizqkwWNs0OUD5zeX/ZISNA6ZLyrvGL9LM/gYJJwHGn3t8MTedGhin/XxNmxt/t//xR/+4XXxVF4gStnCP/3Uf/vMhfMX7+Ked2YTHsThUOnCxQt2HX1+0d9vx6udrFJk1H+90Rh9rWNpENCAQQe3ytMfsx4VZst0EtpiaU40lMAolhsbKOSl87JnZiZZk8KuaO9rM5HCmQkshuK5EtHB/ZAK7eqWAh45etyW+zQgYAXBRz9GBobS+977c2lUqw+bxa1hfZD7y7/8Qnru2WfSxL4DRpuZmVI5eAafpHwf6fnVTMGPF98Ui7ri2wB9vTzBOKgZjRtMek3pF6Qwdm5Qxlf5GUCpE15LzqAS17Z5mUafZlY/XCUNBsNVKYofenLNeWR40F5yMjA0YnV0/tyrvkzW7GkHiFIwDuhYmfRJ/jt+4l3p2IkTqj/fEgEU68IUryybSxfOnU0vnnrWDhFvOXFz+uEHH9QqYZ8GaVY723by/cKp59LpUy+qXgfS3n0Ttjc+f2GyNRC7ymllqO3fcQ0y25pXZuZ4LHjRykGFWbtqAkBF8XP2Q3uyDenVgAt1nbpR/v3JTQ5p+yzf1Dl5pw9wIxRhKoXSyasubxJhK+0b0VZ1XNtODRi5uBnuoY+RZ8r1zRdfSC+o/ljNOZwnFB+5Q8rfPSdOptuPnVCd5slAwP7fvXy6p+u3fqs2GlzbaJvxH3/88Z7N5YX/z+SlS3aYxN1tlI/KPKFOc2D/wXTgwAHba46Mj1uj2Qymzsuyla/a2BJYbm/UrCyqZfujEmnaPHsCazCjU90sPRUjy8QQ127OYZVgPBZsNsBNWjQk8UmTcwWWmdz7zym7P9HGUnY1TYzvSffdd0/uiBV4Xfjzzz+r/fails77Et8CZM+ObF9mSr56AHliYujrEw0h+kd5Wc3QeZkZWCnYbbV2iZGHZdhnk1FWMNoSrKzbIEUd0Lnt5qalZbPZjqAIrB6QSc1Ao5ysDkiS8wMcR48fsxt3LthrzP3SHwNyPGMwMqIVFBlX2rffeZddyYhlKr9sGU698Fx6+cXnlM8FJbBhgw9P8LGkZbZmq8Kkubmxkl584QVtZc6pXEv2pSMeRLp8+aINVHZJdUkzvsyekeF07OghWy3wbcWzZ19JSwuzaWlxRiuW6TQ/K6NVAp9bY6WxODeVethWaKWzujSXNlbm09a6ZC7MaPUxmeanLqWVuctpZV7bHm2nVuZn0srslF2621Yd2ncSVU7ag+JiM9uPDvrAWYfXgPMtq1/wcM6iympnEDmMeNQ9/VVNpa1Hbzq2b3/aM6wJwzudQa5nH/jP//P/b/ZeN2hT/L/10z99ZGlt5TeX1An5SAaHTBtbG2qsBevUzJK8uIIn5w7t35+OHz+aDvH2nYlxO3TiHnB7Tx4zsioulJclrdc2swIrAq9en20zrKatto2Lf3v+XkpvA0BZ2XLagENHFyPDTAwgLAWZ6VkWmgKqM6EwLJu3pYzHjx1Lt956KzFMlkENzq2vr776ssVhUFte1cpNy12JkYJob6uONDxMHfRLMXgAiVtze9KolGvvXs4ulKbNfKSv2R63andr00/fGRx4IIn31i2vxp2FW5I3on0/t9VyuOTKzSDKXp6ZmxdjUl46duTZDiZVVr/jcSHx9ReW08xgHJIx3KLAtuJQmYl/UmU2xceTQe2dv3jOvnbUrb2/FnnapnAXYZ/V44xWKtPTF9Lk5Lk0JeWzMxDlnYFw/4GDaVrKy+AGUCJrT7X14UOHNDns1QC3ppXiJcsn6dr9GBqUGODs0FGDCt9dICcH9+9LBw8eTIsabPk8Ok86ctjKtmBDgwBnJisr3LMxp46xlg7vG9PK5JBdReCchPphWW8Hh6r3UbXZiLYq1pEKWPGNRM/hduD19ML5s1ZP+D0wG8qDrXYaGRhMNx06Ytsx31Lmetza/m9/7w//4N+65/oBvamFza6u23t7+jSaj9nrsOyJMf3R0fggxvkL5zV6n00XL02mS5OXbdlGY91/z73pHW//8fSud70zveNv/I304NseTHfecWc6efPNGvmPalm4zx/yyQdmdHjv4HRKV1hHrkz5q+6Jl5Hc93Xh9gBkiTPL8Mt8anxanuAs1gYfNSz0vXsnjNciGzweNyzNzswpXQ4c1bkVgiJzGNbdsyW3Qno1AHVxqY9zDC1kuc1A/o1NTs95OIZ3EyylqclpeyaB2dgHKPKwnS8DusIzqLGKYZDk8h256ZGyc4jEUp7r+uRnUctkDjfp3HukuAcP7re64T4LlJ4VA29B8u/+a4uhVQI3moyNDKZR1Tllpxy+baiW+SgKMzpbKH91l4xsu1yn6uOgkrsoL10+n156+fl09vxplXkz7Z0Ys6U8qwDkceszNy3ZbbNSNPrEoAYPwhjMUPBR41EebVXEGQQ31qi/aZZn8LG21WBi9xtogGb1tayBeFrbjvMaAM5fuqD+dtHejTA9dVkT0ryVk1l4//hAOjCmNHu0WlFbxM1EHACSRktBM/DlLmNtY6/cUpvAa2c4mT146B/qIapDLlFK6W0162UH2lr9pTmuM7TN+B/+wPt/RXunnxnRzL5nYsIGgGENAFwKYnz0Z+21Z9Sox2EZj4dOTU1ZR6WCePMOHezw4UM2sx7UtuCAVgY3HT9uL7zYo5kUWXwdh07KctK2A1IKZjlmRVtG0WBUuBrClZxKdn8oLXaYCBOz01hxiMq1a8AejWfwecCCg714vj+ACD4NhrKyNKazLq9o6auIftlIDHLzB0yZlWczXN5TX1BXUzw6O9sdf28gCs2dfkvLq3YYavnXH/ek0zEpI1mk/qLzkxbpo9DkkX06HZwXmYzvGTXFmdS+fHGJl5ZuKn1tY9RxGbw42KPmqEeW6ygbq7eJvfvTzbfcIsUbsIGAOqKd+Mz5K2detAeF7NKnFU9lWF2zdxLMzvMGIgYdDVbad/dqJcDgzYk8Ssy5CXcpjkjRbeDhXX2y9+7Zo4FnLM1wF+XMtLU7VyHYgg0qj+ZW+QcHOBPRwKX+NCw3l1Hh5xIm5bEn/sQXp/NkkT42prId1zaHF7wyiFzSRMThoh3OiYcrBcMD1cFeCW9BX6Hgm1VaZzSosBoBRjYwmbhN8qODw+nEocPWhkbN/Wezr+//9vu///vqLNcX2hX/g7/436iMx+mEGA5QaOgBNRSNheEV1pxa295UI3q8eIP9NCfPs5qp6Jw80MPHNBj12SIc1srg2LGj6ZaTJ9LRI0e0RThgAwSHRBN796gRx23fyMEYaftg4JfMUDAaIWZ0ekGl8KiSKw1+lJNltJ0LyEYxGKWZ8emA999/n21bAjQgoiYvTxo/nZAXTo6q444M+daGztqn6Z2OaAYFzR2AjkEXUDE1WLClYD/vysVZB8bSVxlws4RGQbkERtp2sq+8saqiBAB+Zmn28sNSJMq1pIGEQ7I5mYWFJbvsyNkBl9eoAYAyoaiLapNbbz6R9mobxt2QN998i711x+rVyssA05POXTiXnvzOt9Ll6SnVt1YfKheDDJfveEaCmddWZhrINta3le6KViLa9mkrxSW5SQ36vJmI1Qs6x4MyIxrY9+7Zqxl5UDMzB8Hch+BXO6hnO7tQnrmcyRdnbXlul+V6LN/2fIjyOKS9tN9rkRVQ28PI/8T4RLrppmP2jQYU/zvPPp9eeOm0yu9XjqgzvqXIzUHwNwGR9KWLs7PpwtSkyqo20x/sfv8HtjMySEyMjKbj+w+KVq2awOLq6t//oz/6I18GXEdoKf6jjz7afXjP+Key1wpotjUY12/5Th2z/6i9YIOXaNCBeUkGI/kG+yx11hXtAbnZhKWoXRXQrMC382xpqmUlo/NlGVYCrAqOHj6iFcFN6aZjx+U+bIMBe0Rei3XkyGE7TERhUUhawVYFMt5AuWXUaDSG7/nVUfiL/IsPfjrQQXX+e+652zpQCRqdx1zZr/p1Zzojy1Yeo+X9/sMaDMY08GkFNDSuwYDDLz/Mow76egeNn8EBheBe8TEtb/fu4XPfw4oz0DqAIlukQVz24OSTFQDLZWhW38qT5YGiqUwzc1ruazBgZrdLY5RH5bIXUgxq9aVVB6f4LH+59MlVgpuOHZGy79c2YT3de//9UsziHn2gdFfnp9PyzKSWq5yY++VOLhUy48PL3W+YIaVBOpx6c3vwXu75l6JOaZalXe1g17YLq6bMe7XCoM546IhVg7cXAzmrIxnaSzRKuqElD48BkzO+Tc/gy12abDW5OsPEw0NMrDxZsdAPWMnw9iS2jyjv8y+eThc4oNOAeP7c+XTk0MG0d1zxVUbkRl8ALZfyQ10z21/Wyoeqga00cEf8Q3sm0qGJveYucPqRT3ziv8nu6wotxf/NX/mV/ZvdXf9X3BQuChg2DUflqO2sVujoNMbY2LgtnblBhMMjrn/zFl0acHpq2q7LsxymEdizsdzG7FElIocZhY5BRx8SfVzyGBQOq/EOaXuAfVyd+KRmsNu0XL39tlvTiZuOp/3iYdBhhLd7BqRsrFBsfy+5yGR5TAdDS1hSntCW45bbbsll8ZkPsDo4f/6cHQC2I3h8BqcTYvNO/34pe3+fBr8+5UGdfEhLVfbUE6oDbliiDjgIQmnGxkbtjT97ZLPVYVnMcpl9MfXEAZ4ybYpvcVUuysEixrYLqiN6LKfwXGalLHaXm+qMMnPfg6+KtHzXqot9NoM05wesDI4fO2F1UkITaOqdnkxjk+fSAeVnj5SJNJbXeM32uh3M+SEkZVdHYTUw0GWHmSMjg6oZ7m5ki+E3S1HtlGVkeEztd0QRetJFraLsWQK1g61s1Bb2XIa1uVYRWmX4IN1tDzqRkA1qsn1FJCeVIFBmBmF7tZrCOTycUB9iK/XCyy/bapPLjKw+jms1sH9i3OI1gbYHKP4L519Nc0ts6+y/Dd7W8PPmncNp7+i40YDL2P7vf+8P/uBfG+E6Q0vxP/D+99+vMn2CgqGEXuiqKnDTWawmsj9GcuOTYe9vnVaNxGzPu/btIxtyw4NSj2gG5NCQ5b/JyTVu1ShZyGQGYRYGdGxGeJaQnIBz7rBPgwyrg5MnTqQ7b78t3XX77ekWuY8eZYWwP+3TimOvDCsPu9atWZltys0aPFhh2MrAGk5Jq2PxEouLFy7ajEonJK9uW7HUh51m+ULBLLcVCLM9adSb/nzV4Adqdm+BZmcUxA64GECsfLzYgaWpP80HL8qAInM5lahsKUiNGTbudqMOOWDjrIRzElYYwyPcNMT5BIMo24yNNCdlYJY9pL0p27VWmZGp8PVL59LGpfNpSLL3SM5RtcnxfePp8P4RtVm/fcR3VQMBjxkvLfGlIw4At7Qq0PYurUmm8sSqQPvpgYEeC+PW7YNaElNLrAhY5VFO/ghnsGArY5d9aWsZu0VaNMubDHXElg9l97rOdwhafXLlYVCTwkFr27jqA+KGHw4Tjxzc73WfEU7rr+60q0Evnj+bFrTSqTi9PSOuuRXn1iPH0pgG0xLbXV3/pRT/2ey9rtAq7+/+zj/8ze6unv+KzoPZAVUAu6BAe6WqeVqdqqg0/RkVmizcHKJwrZkVAEpEPIyGEJcu2pYcIcMaKuSpw5pUCzeSQNquRK6sbugMHLBxC6wtR5UuAwEzIasAzy1L6q40qeXeq2detZNz0mPmsgM21YMppPiUrVZePS1i4/e8lvkE5pfNIKgckUuPj4s6oNvJbzcdyTb5lJ2agCS67a9VV+zbKSMfurBLo8rXgAYBorIi4FCNfNo5ArOr4qA8c3PzUsTh9BM/8U7NgjdZ+QyKv81zAM98Ky2dPmX3+ZN1JlcGd16esq59BidWl1UXl6Xol9nfL67YOQYrODuglBz25/3a2w8PSYb4e7XqYNXXNzhuHzGdmp415WbRYuUXk7WRcVeTB6BPwMuksHfvHm2dtD3RgGl50+BEDAZEFPv2227TrL8foTZg2xuY1zbsKoCWeumB+++1ScPle3+xbwTSDvqlrbiU99ff+Wa6ODNlA2zVz9wGuPsU9s77Hkj7xid8QqIcCuvd6rvtoV9/+EXnvL7QKuFj//2n/rXK99Oh+PWODOeWGChxvWJK1P3W/UWDGg1cckAJunUMdV6nqYIzLeB58sZzKVVYBeiVItqSWeVhlkehFWBclkZ2cZDFpTeUnQ4Wt5iioCiW7XvXVkVfF28+/c3ZsP2qZJb5jIET5WU5aQoSWiXY4JevOMShUgkrGbL5k02VmhGd2dE+9pEPwVB0FIbZn7rj8BA+yj19edrOT370x99hsyMDiQGFWphOC99+Iq1dupC6pMTEiUTy2ZbYVG/K+7qKs6z8z6g8FzUAXJhZSNOzGlDzQSbl4y09tDUDnF3Wk9L1dHMDkcohs7SkNYK2DlxxoV2sHZWOXR7LBWSvz+qFZwrGx7nlGjK8zPjs9/0gky3TLbfcqu3Blr3OnXMUtjQcDjLQ79szmo4dOWxxYjXgzYOs3DeU1uT8bHriuadtj899D9FnjDPbYEzbuB+/5z4t9ffYSooQxK31dA898sgjfiPDdQZb6qvAXU99/av/o1fyzoIb8NbCS56631HxljYwd44TxpbL6pR0Xpa2rrSuuGars9iez/hzZzXgch+juoINyKQx43l/82e6QWHInpzk3fnLdm5w4MBBu++ALQVublvdL//+AwfMMMvw9Z/BIQ41NdPagZ7fKWgHg8ojnQzFZnKmi1hq0JzgHjOOssO1IK/XiQ8iEJCLfFuJkK7Sm5AS2NmG2Bik2CYgiXicWdxy8mQ6flx7fKP6AEWn39L2ZvHF59I2N9BYvUqAFIxwZ828mt171rWCUN7HFLBvsD8d2DOs1dNwGh4b0MzuT6uxdG99px+36pyBNkrJ24u4gYlBynSeAZ40WPkwq4uHE362MMhjL08o+bDtlcK4ZZk6YXu0X0v9l8+eTy+fOWNKe1ZbtSe+9kS6eP5cuvXkzXaprwTVi7E0qUeVd2p+Lp2dmrT7K8gXNOSXBv492mYe3XfQzqZaA0lKFz7+d//Of2me6xCm+HfcsW+8d7P370dhQdjW+NltPaIWXqLqpI6WjMJdtwPml4mOgt+Nr0B8UJBt/hgMwq0OkRutzEPIxA65wOgt2x8L5vZTZnreasPNM9ysRCiX8+zypLYLs9Mz2l+Pp4k9E1L+PengoUM2ODAY2LcDRWNm3aPwvRowuPTJeQYd02Z8JNLx1NlJ2/KFX50Ju6reKLt5DM7rbs4cGGQYAOiw7vfLfwwGyEHpiHPk8JF0+Ohxm+1LmQyEG1L67o11KT+PRavuJIP6Mz7lOWxGFVu9SAH7GQDUBoe1lz88MpIOjau8Y7wYRLOxqt7ksn/XbMw9H2SZqwHIsgWHCLbF05/lBAYrmFYvYljU6srPZHi7svc9y5uEc55BPXJAyoB8USsaviHA0n9uYSG9cOqUXQ6875670x61hdVtrjRkOEhZfpXpsmb8s5cnbQUW6dT58e8fG0+HlZ5tPXK4hHzm9/7wD3jB5nUJU/xfed8v3ie1/WQUPgoNWhWAMSfhZUVeDZw34nSOm+kKb+KwBouOiYxwqzNUg4AfqtmS12jiwTY+D4v4GDopT7xxxxhuFIrLRiiVfRVIdK5Vc4MInQwFYp/Ji0ir0Z9LVVu2SuCkmVto6R9c1uK9BPs5cDzIbaz707jCOez05+j9kiEn2L7K8dUCMx7p+IBg1WGGlLCh0QFRILvhiRzI4mlJTrlRPmZUXtV16KAU/8hRk2eQAOLyRN5G/2Dq0b61V3zbPIykcjG49mj1Ah/1A68NLqLZioV8kDbnNFpdDMnep7IcHh9JR/ePp0MH9qThUdVfn+/PGeSGRpNm8t40MswlSz+Vp758cMgHpjk9Vnp2+VPp2VlAptvgmeuI9ykMj4ylS1NT9jwFH0xlhTGp2Ztl/n333KvBwR/CaobKpaBLczPp7KWLJr8N2Q+dvB3UIHJk/wH5PT8etv3bv/cHf/CUea5DmOL/8i+8/4Mq0C9QqB0zZgZOe6OOTFDL8NZIKLTRZcoKq8M6lqVJA8sO+cGf7ZCOHOJgE2J2zQRfGN8yVErfGhxkcykQ5RwdGTWFhM6MwwETbruVVQMCabJvhZ+HmLiJxhRcfwwIvDKcTknH5rNjdGyUjTvZiMdyvKubPed2OnT4qAaDQ1oxYB/WAHFAK4XxNCozrHzgpuOiuOSBOFwS4zzBFd3Lx8GkLMEVn/JwnRulIS8jUo7jJ27WKkX7eykBrAzelIVnMVZW1lKS8neJr1tl7tpcT1t8NEX72Na2RLzWtgxGUi5LyNpKSpEHJ1YNfWtbaVCG7cABrZIO7qE8A2lgWAn2aLDcXlNZuD7fq8FvKO3bSzm5jdtncdKgnAwypvT82SrJ+w53MMLHSQIPifFkHjcTccMR5xuTly/b/f379+9Ld9x2u91kVld87zfI04pI5UHxz2mw8P7nIK3SJj/7tbU7zmfHCnFy/he//wd/cDl7rztY6f7ZP/qHv6+R/oNUQFnwcHuFqaHNX9HDbkIrrv3uzl/RmfFyh9tFdgnituIIpT/soDWl305zdxwsorh2oq4Oyek1AwAHgNyQhJu7EllSc5kNPm5sGRsdSc8/f8pmdBRl7969GhS4My7ZIMB7Anh+gU4ZefJ6R3HJJ0th9stc3/f34XOghCxWGhw02iu4NdOt23Pt3DzDLM/AoPiWdQadLW059qb73/qgpcnAYVA6zNZsZ3iqjvsxbCUk07uxkrqmL6StyXNpU6scym1Lfgx1SGtaOtQRdYc8z7P+hdx+onf19aet/t40n7R8V37mttbTwtpSWlSa7Kl5JoC/3m6tDrqGJWAwzcxp0NEfNx8xQtlbhDTWKLv+hie1Qdf2Zrrrztvt0i4HnKS8qrp65rlT6dlnn03Hjx5OP/E3/kbar3pnFVAi6pvzIU70n3z5hfT0yy9q8ImXrlAc7wPWLsoDd0Pefuxoeuutdyq9XIdC7+zo8EO/+RCPb16XsFI+9jv/SJO5K3RZ8BL4rXFp5DxAOIvzlUoWttPkL/jqcqt4kknHUXCO1WqoK+Fq+Or5uxrAi1KGkoaMErb0VwdjS8BeW0z2MAmHlCgb5wecNNvMJhpKyDMMpeIDv00Ud/hJG5sfiRU/AwLxmBm54sCemNdm8+ILnpuwb+HbcwH+Eo8JKf59Uny2L5Z//anVLF+8iZhr6rEKsj+UX8n1ri2m7cnzaWPyYtqWTNqEPBifeBhc/FFhybNVB/OwFd1+vK4oheIwmGn5vqF9/qLcU1traVoDAHfl7dmzX8v6Uc3mg7K1VtAgQDxWVVra2OXYxeU1LeHnZfOkZJ89fXfLzUdsec+rNPsH9Ku8kC/fIm3bPR92oo8w8s1PzhcHid1dvRqA1tITp55Jr1w8p0HPFr4GK6OMQexDGtTvufnmdNdNJ+1yodO3Z3711z/BBwivW3R95jO/PTKwOrYQBY5CtwofaPnVkLj9X+Rilhbq8TzEaYRZZ5Fd53M/g0sMGO2yIt5rjZBZlqETyjyU/NAwEY6NgrJNcEX1Ay8GETokgwC0doS8KCN+5OF2WqSDHyvyYGmaSzTJ5Xl8voHAbbj79x2wZX4AXlYOlycvS1nc71sGDbzKH+MPsrs1eHTPT6fNi6+m7bnptCWZjETM/nGWQlvZPf2aki19IpJX5YusMdBEysSRyqUtBkethrpGx1ManUjdw9pe9Q/ZZGKXSqk7GWZ7BlSW8msb2+mr33hSUnrS2PiEtk2qw4EhpeRbq7HRgTTGF4tkeKxYxbH0PT+AnHq7cO7AQeG8Bsi/eupbaWZhzurA6zXD/LKV+RHl9W2335GOa7DmqgTl05j02Y994u8+bLzXKbr+6e/8zgO9XVvfME+9AjLqlWIzgDlxuMEdHT/QUgTjEQjLtOCr4mQ/NuHm++4RygDKvOwGy2MR70qo89bjR7ooB8Brs7R4MBHeipPpJZi9oDvcJlqQyrLhrvsj7dahXgEGBwYGlJFwPzvwMwkLVyIMAvaKbd4nMH0xbZx/Ja1pICArvPzCFF/pMFuSJ+JWg5mvCGP1ZuVW+ZUza1fcXOjjI6PdY3tS1/je1DM2wS15iqpluFZJ5y5MphdeesVeQMrbiBhclNt08wl/nwJPQS5oFTA1u5iWVrl3gFXDULrjxEQ6sn/cBzvSl7GaIWs5P/hnl1bSv/vm19Lyun8T3/JLualH6k80CjY6OJh+/J77057RUVvpUNau7a6Pf/TX/+5nYLle0fPQB9//Htm/RIFLU6Llp9YyrAmZMqzaHJ3iuUzZOb77q7AW4MFfppPD64oB2uIK6l5m1+mgiXY1iM4Q6eMOWU3u8AMUgXgoPQgZoZTYFkc27tL446gyxQyLbTOzkqjSaZcdwF+nRf44m5idnbezAa53s9zH+KVLDjC5P0Fp6W9L++EtLce7tW3w0/91NyiWDHfxWX7Ip5bilmYrWU+PKwW0rThzG/kqQ5FT0jZlUyuK9elLaWtuNm2t+raZlZE/CNZvl94YWPhkmi+3tXISbXR4QFuslXTu1dPajy+no4cm0sG9ezQI+J6d/FvmLMmwvW4WlM5LF86rCH4pLxBut3l+pD/deuSIbdOIR/1rHff/+vwf/uEFY7xO0fOhX3gv1+/fQkHDRKcJf6Btptd/q32FHbw5fjvcH7zwhN/49WdpGFvF24SS3pxWO5rCI/1AnaceXuYXU/qbEHzhriNorfxnfpScDuYDQK/2tlJMKQLu1kAAHT98DAYokurMFApXlo0dboDM2dlZO6BE2ZkZ+ZDH6grfAejTnnlQ8vwgk4GdZxw4qOzXjNw3cSD15vvVOUiMS6bmtxWNZmUppOUlBgYz1FPUJUt5DYjGLxplZyrloE6DwNb8DO8bTwOa3feNj6Vjx4+mw0cO27MX5GNmdi6deul0euHFl7UquGRXVrgcyyvgbz95wu7io4w5KU9DqGrA0+VuvVcn8+O4RV1VsN6YxjQY3nzocF7Z5PCBgf/L7//+7+ePH1yf6PnwL37wf1Ej/AtVxzPqNJxy3EYAlRCVFhVJsVuVY7a7oQV/hLf4AGFBz/4mtMUhafOGzOY4JdriCx3zk1EPK3mi7FeS0QT4muJhlzKuJrz0i2KKDY02waB4PmNrEOhmMGBg8Md9PS68kYaM/u2qgfbP01pGU0wOJjkMZDAAPJ7MF3145RryeCzW7pwbHE594/vTwKGb0vDxW9LAkZu0VJ9Im9wPwIChPNht3axMuGlHCdtNPEqL5zMYCJQRz3teBdC+kBlkQBfnBbzmm1UA3z+8fDFtz8+nob4ee6fDrbfenE7cfFManxi3U30OOBEzqgGJ6/vcQMXgY82Xi0wa9i931MO5qal0aWZa5J3t5C2vYsjPzTtHeZeB6gGZ+l95+O888mhmuW7hJW1H1x9/9rNji6urt6ul3q7Sv0cj+M9pmW6fnonKs9HPGssrzmlVJZZuOazGvELhNUcjTA5/3kfyj3eKEm3yO6ATT5lHUPd/tyjTwS7l1tMApbsE9AjrxI+7ns+g7ZTK7IZMbDeI4s07vPqa+wT4FBg13q/lMS/tZDXBZURuR+YWYO66YyBhZXDk6GHbS29IkVmFcEmNLQNvYRpS/DHtsXvUcNwLsLm0kDa5IqBtxebKYlrnFV9alnOPAAeC3AWonPsKTz/4rFzW8LQ3ZfLbno1Vg08aGkndo3tS9/h42ugfSEsbPELMoLWmPfhIGtbszBOa3MUYdRS//Dm8lp54/rn00vmzku1tZ3WoP9uOUkkCubj7phPp7hMnbca3AWp7+/O/+uuf+CVjuI6xs690wGc+85mRIQ0G3X3dD6at9DOpJ71f1TSBiOiYYXcElZvrfzfeaCxJ9o6Biyc9zE0HdlpwBkKmd3DSag4HTeGgTg93SS/lNCHC4Y94TXHqtPBjh2lCE93yRpxI04nuJszgy1qUGxKzMQ8fmTwRUG4+4YViI4vLZNzKzD0K66vr9g4FlHZxicdYu9Kdd99hdzfy8gvuduQeer53aA8M6Y99Ofc4sOPmacB1botenEsbGhS2NChsaVDY3tSKWenxIhGMMuEHjmSXrYQGAVNb5Y2XktohIvSRUQ0AE6lnfG9Kw6NpU3zcJ3HwQPvjuJTdjEhBZyD566e+bTfvgKBj8SUg/FCIx4n+LdrjWz5sZdL1v//VX/u1f2QRrmN4ib9HPPbYY0MDa2s3b2xv3Cvvu1VdH1KlHfbQZngX9MqtOmQHWO5ojfAEv9zMEoofjRao+8s0yrB6+p3y0yl+E5pkdIoTfIQHT2mHga+kl/HKsBYKWoR7nDBVOpDjTMB4ZTMDRhoMBCgc9yL4PQnrie/xs9fmQxonbrlZ2/IV+8IwvNwUxEM6PBLMaoDHgtkq8IJTRPKGIN6awx14XWwBpPxrC4ojs7ms/b22G9vctKTBCPc6lyTlt7zZfkU70Zx33kjEvYjb3HyTVwJjR4+lgydusvAoA2W1MlnZla7sda0k/urJb6fz09N2X0DUB7avNdyP+0fvvi8dPXBAsagLbau60g//yq/92teM4TqGl/A1xKc//enB/d3dhzZ60gOqrZ+UeUiVfrLV2ew3u2nQTC8BLRouYLTsJro9hZe9nRBySvu7RT1ekx9crewmvqBhl+ZKspvoJYXYlR8fSk08/Py4/EgnUKYN3CkFkrKyauAkH0Xn5J0VA2/75cWby8urdjaAWJ6n54lHDvcYOHhPH4d/vGCDAcS/dMTNOv1SzC17YQsHTNu8fos7Exfn08biQlqbm0nrS9o6aDnPoMC3EWxFQKY0dUt84qOfWz29af+996dD997Xln+zlY772Ld3p9nlxfTlZ76TLimvXLIMEK+l+HL3K+zH7r43Hdq3z9K0yWZpac/H/rP/zL8hfx3DusDrja986lN9p4eHD6hS79vc2ninKvWjaoK7ojk6dWwaLcLaOmOm4fOm2h0Rt7SbUA9rpfc9oJQT6Zaoh4dd0kETX70sLbczGQ+/Xj8Al6cfcUrU81b6QzYkj8bBWSXL5ToPAwNPMcZLWLs0PeLm4JDDRw4R52bn7HyA5xsOHz5sK4KLFy+lI0ePaEDRamFwUBP4sF1l4DNnA+LdWtc+XiuNZc3QW6vaMkj2ugYHzgx4e/KGtiF8iOXgWx9Me06e9NWB/JYnGb/i4fnlMuW56an0tVPPpVkNWPgDTCUc6AFKNa7VyQ/fcVfaP85z+H6Pw69+4tfpcF4B1zHae8APENuPPtr9z+6+6eDgev+dqvF3qeHepy78LsLKTl2HUQo6d4PVUY8bbuglmuSXccNdj3c1aJIdqIeV/k5hTTyRP0yZb5DVMTcwv2xQd9ZBiU5h7XTSQh6K5TJdvqPMG2DG53kDZkxT/JnZxBeJY8XAfQNLi0tpQbM6dxTy9h7uI2CA4J2ER48eVby1NDg8ZLc+Hzt+XEI3TenXpbgMCGs8RclAcfLWNDThj+MGlEsylX3+7r5TZ19N33zphbSs/KD48MPRUnwZ8nd479701ltvT3tGRuVnxt/+i1/9xCd/xiVd36hq5BqAGqDr8X/8j/duD/bc3r3V9VPK3rt6urs/mIMrqGE841XXLmENWTQ2COUIdx1lZ6l33hIhO+xSbomSXvIHIm6J3fyd3FeCUs4ut5vyVKfVsZPmfKXiwxL5cv7KDZmwkG8HdFIsBgJuIsLNcwa8MJMVAAdpnCkwYLCCYIXgr0nftDcGww+PydTsjs3BIPx1kBOUP9Lm4aCnz7ySvn2aJyj9NmqAwsfm0eQpjZOHDqf7Tt6iAWjAbn/W6uH//PFP/MZ/bUzXOa6+B71x8MuLW1u3d3Vt/XBX6nm3cv0BkQfVQgQ711XAO+FOhSvhnbYzQkbw7SYLdAov6eGu8363/kDkMaDc6re5XPXyNKEMC7dbQY+0sFEzDQh5VeA0Dw/uSNOUzlg8hO8E+Bd9NuzrQdxrwAEh2wVm5vGxUXs70oboyKiyFW3qd0oaJZcJn/86cH3nlZfTk6dfSD158AhoyDE/hhn/9iNH01tuvc3yaXI2t3/8Y5/85Jed+/pGVerrDHZ5UYNBT1/f3Wqk96u53q8Gm4iGD0TDhl0PvxoQJ+IH6rQmHgAtwiLtkg93mAgHwVPylmiiB609L3b2LbtZTj1PZR4CQQu52M189utJSfER6Xw+q5q7lseQY+lnWpkXZl6/qrBhe3VWBLbSUDT2784ofouCiosWdMnRUNDyI5d3Fj758kvpmZf5AIfv7yMffsLv8z4riTuk+Pffcpulw99K6t7/iU98YsoiXefwGn6TgMuLaTUd6Ukbb0vd2+9WW9nlxehkV0J0gOAv7TK8EyKNiNcJZRjuJt5O8YOOHemEO1DGpcMq1Nxc41fgrmXoFFanN/HtpFV5tBuJLDeQi/zlOJbnBplRFuzWaT5yZJlCamCAZnT7548tiDwm0nkB7xxY1NaB/T037/AqL8KRHemg9ri4/+CO48fTvSdO2mABnj9ztue3rrPPYXeCl/ZNjMcff7y/Z3X10FZX14Pd210/KdJDKvVJD606VnSe0h9oonUCvMEX8TqB8JKnkxvgL/MHcAe9RMlrQVpKyyUH9k7+QJ1eyXB6p3iBMjzitoNc1GjiI1ZQ6+Upw6BHiPHhgJYN8KcguQEoBgRsCzLFn1lcSF959pl0ada/tRfxWnt9UlMcvmx0/8lb0y2Hj0nxeZZw+8sPf+I3ftyY3gSot8x/FNBg0MNg0J1679tMG+9UJ/qQ2v+BsqNGhwjUO2QAWhmvdJeoy26Ks5ucuj/QxFfm0/y23McjQ1BDOUAZL/IYtDIs0ES7ElB8DFnBhQj3X1mWpZfLW087/JFn83Krsl3rZ6WgOtBWYXJuNv3lt7+ZljTzw4uJeAD1h3dEiv8jd96XDk7s9RP9lP7+xz7xyev2rbp1eGlvwL4dePfddx8cXN++U+P729VHfl6189M52DqTHfLUOhwoO11p1wEd3tIO7Bb3asJAKRO7PV9Sgi7fG+ezNEOZn9JdosnfFMfTcZT+ehhAolGQgdrbYSB5NasRkQvkldgtD5Uto6DJ+bn0Z1/6omi+Yg/+lm2pbKXxoZH0E/e/LfFZN+JrR/GTH//kJ79gTG8C7FLNN6AG73r8Hz++d3tw7faera4f2e5O79GM0Lq8GB2r7GylG+Av+XDXecDVyOjEU+fvCNN41Mzz7vNuduc0MCXCX/J0QlNYPU4pp8o3dlMZyA8yWj5+cgl2ItJpKovR9Hfm8qX0b574kgnlLr5A5MVv4NlO+0bH0k+99YdslWCyNraOfew3fuOcMb0J0FyDN7Abuj772c+ODW5u3tLd3fegZof3au74gDqOPb3YhKqDu7veIZvsOpro9TjI7RQf0PHp/tbq5KHKRgtl3kD4w0Y+7jpfHcEXdonSX+a3LpKg4LXNgBM82/xYOfRT8JWop8Nh4Hdefik98cyTbOp9P89/zgNpoPj4ju7bn37irQ9YGJf2eoZHez/ykY/4Kd+bAF7iG/i+weXFga6um7q3ux/QYMClxfeLPEFYdCw6Yt0d/kAcMpUo40WcklaiDA+0eE1ZNEwRjUfUaijjgIgX9LrMOoK/7q6jKW4T6uUIhGwfAth+Ob0O+IyXP83cm1rCf/npp9Jzr5y2+JG/lp3VgRa486YT6YfuuttWBVtbm89++OG/fbcFvknQ3DI38JqAB5aGe3qO9qSet6kLvlv7yvdJsU9GZ0bJy85d74igdIOrDQu0lCTboujPD/uio0f6YYMyXqDOVw/fDfU4GM/PTjTJbOLHm48tK2gFQPR4a3GZ7vrWZvq33/hqOn/ZH8cF0M3gycly2v9Dd9yZ7jhxwtpoY2Pj0Yc+/sj/20PfHGiu+Rt43fCpT32q78Dw8GG7vNjV9fbtre2PqOPdRVjZscMdHb4prG6XvE3KA0wd7JBPvLn5S95wd6KVsnFzg024A2XcK6ETb6QTdskXabUo8no4ZXcSoRwYQobEQLC8vpH+zde+mibnZjLNmbFb0eTqk+L/jfvfko4fOuT0ru2f++WPfvxPLfhNgqq8N/CGoby8uN299WNahf9NNcyP5eCqkXIHjfvTndSu6EHvDPjQBpnsDISMUslAJ3odhJd5KVGGRR6vJC/4YnAJtMVHZqsgVdlbceGxNFOaXlxKf/mtb6Tp+Tm7ph+AF25fJHSl/t7e9M4HHkxH9u2ztFfS6omPfezXzxjzmwRVTd3ANYW4vNi9uXJzfmDp59U97fJi7p+2//QXb/Jgi0KjM++iUK4r7POZEXMHyOylIoa7iVZHEx0aeYqw0l2ipJe8oIl/B8QKX3Duls7Zycn0pe88meaWl3Y8jkuKke7o0HD6ibe+NR2Y2GvPBUwtrfR/8pOfvK5frlmHl/QGrguoQ3d9/n/4H/ZsdG/eur6V3t6zvf2erq7uD7riq/tqELCn2/grZrQ6XE3yLConncBUpaaAoK5E+JuUtY46vSlOKFqgTsePqfPVkaVmu0IZlxn+6ZdPp2+ces4ex/WnAD2sVHxWCIcn9qUfv/e+NDE+xqfMTn/44Y/fYoxvIuxeozdwPaDrM7/928O9E8O3c3mxp6fvvRoAPtDT2zsYj7gGTBH0x4083uelLEz+cjEMKMS0KBQQdHIHQrmawkCnOKCu0HXeTnwBwtvS7nY+/GVc3NTF155/Nn3npRftpRp2DV/shBPLaklueyrv6LH0tjvu0sw/pBl/6x98+OMf/3sEv5nQXKM3cN0j3ofY1df3gFYEP7u9ufV+rQLsgSWDlvo0fsyT21togWiF0rTsPCAEWjIyQjFLeihcSQt38NcR4WUcYNxZXiDkt0M026g3yOjp1jL/qfTM6ZfaLpnadomiE09unul/6y23pXtvuT318xDP5tYv/fIjj3w+s79p0NwCN/CmBJcX9w0PH5Vyv009/R3SjofU2U9yeQ9IbaQxOxUwBoe8LGhQuGbU+fCXSh/+0g46aPHKX08xwoI3wP08gVLOumbyLz75zfT8q2dSnxQaWqSJqB4Ze/uw+B68/c5070l/HHerq/u2hx5++EUT9CZCUU038B8j8vsQD/f39d2/vb359u3tro+qV9yFQrhSdFCwHFbaTQh68JVoioOK++IbNz8VT6e8lPD4ID+LL/AGn9nFhfQfnvx2OnPxQuqzF38iz4K1/2fmpwzJTvQfvO3OdOfNJ+1gb3G7a+iRRx5Zcc43D9pb4gZuQODy4tjq6qHl7u7b5X2XVOJvyv6xUN5S8a5G+euX43aFeiRSWkquuObXT5PiR9p1GE+Wxbv9zk9dTl/+zpPp4vSMFN/e52t8ETfu0R8dGjHFv+XI0bS+sXnhoUf+zhFjeJNhZ43dwA00gMuL77jvvonFtbXbt7u2fkqzsl1ebFJG0DQIdKKFDGZ6ZmyW60EnhoXKgfITbt4invPAoKlb9DIdZPGCzdMXzqcvPvVte6knn9gCxPe9PYd7/uQln8z64TvvSUf27eeg7x9/+OOPfMKY32TwmruBG/je4O9D7Om5vWdr/e3bqfs921vbP9fd3TVYKl8dncLQY4JC8Z1WdNHa8wXwWDgsxHOivD5g2NmFwrmUd+rcq9rjf9tO7T1eyHYZXP1gdcGbdd/OZ7FHRtkqfOTDDz/yOcS+2VDU6g3cwGuDeB9id3f3g/L+jObg1gNLAEULxS4HgTZ69Mys1KakBa8FyG/8croSV/GDFzkc0j175pX0laefMhoCnT/s/KSe/Mf3H0jveuBBe//eVs/WPQ997NeeIcabDZT2Bm7gdYe9D3Ft7eYe+9xa17ulix8S+bArHnqaFTYrpM/bctkPvgrGqQDmdf48jqm90bMki8e1urWNjfTUSy+krz/3rN3lmC/3RzTBX63d09OVbjpwKL3rLW8zGVuDw8MPPfSQf7D/TYayPm/gBn6g4PLiSHf3IXXCB6SlPylle0juk/RKe/Y+7i0IVYbe0uoGWKCYWm7emtSTltZW01effTo998rLfotzaH6Wa3c9itQnxb/z2An7Xt7m1ubMhz/+d/Yaw5sQUQM3cAPXBPLTiwe20sZ9WxvpnVLIj2qKtqcXDSwBRPQVghQbdwwM2So7Nc/hLyyvpC986+vp/NSkKbnRTQycvrIAfCvvwTvuSvfcfFLytx770MOP/K0c9KZDWUc3cAPXJOxzazfddLC3v//OtLX1ru3U8z713HeZ3pq2+1bAtgUG0fIVRGb3eSn+n375r9PiypIozuSzPkqfv6Cj//7u3vTOt74tHTtwUGFbH//Qw3/7M8b8JkSrqm7gBq4naMavPre20fVT2hJoIOj+YDn72ymAJvjp+fn0p1/6K+3116Xw1aU8OFkx8EUd0N/Tl/7TH/7RtHdsPK1tbb/tV/723/6mBbwJcUPxb+DNBH8fIp9b29r64e2urndL8T/w6qWLg//m60+kze0NKXoofrZl4n790cHh9L998EfS2PBwWkxdow8//PCiMb0JcUPxb+BNj9/87d8cefZbL92+tdF1tyZ8/9xad/cEsz7q74NAVzo0sS+94763pJGhofShjz38ptaNG4p/A/9R4pd/+ZeHVgfTkb6e7rdpzn/3dur+0G1Hjh3mcG94cODzH/rYx38ps74pcUPxb+AGMh599NH+O44fPzQwMND9kY9//OVMfhMipf8/XmCXvAVpFNQAAAAASUVORK5CYII="/>
          <p:cNvSpPr>
            <a:spLocks noChangeAspect="1" noChangeArrowheads="1"/>
          </p:cNvSpPr>
          <p:nvPr/>
        </p:nvSpPr>
        <p:spPr bwMode="auto">
          <a:xfrm>
            <a:off x="2190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pic>
        <p:nvPicPr>
          <p:cNvPr id="9" name="Grafik 8" descr="Ein Bild, das Text, Cartoon, Buch, stationär enthält.&#10;&#10;Automatisch generierte Beschreibung">
            <a:extLst>
              <a:ext uri="{FF2B5EF4-FFF2-40B4-BE49-F238E27FC236}">
                <a16:creationId xmlns:a16="http://schemas.microsoft.com/office/drawing/2014/main" id="{8EC8AF98-1798-C5E3-9A90-E63779E4D76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rot="6567186">
            <a:off x="7504358" y="2280985"/>
            <a:ext cx="3902927" cy="2927195"/>
          </a:xfrm>
          <a:prstGeom prst="rect">
            <a:avLst/>
          </a:prstGeom>
        </p:spPr>
      </p:pic>
    </p:spTree>
    <p:extLst>
      <p:ext uri="{BB962C8B-B14F-4D97-AF65-F5344CB8AC3E}">
        <p14:creationId xmlns:p14="http://schemas.microsoft.com/office/powerpoint/2010/main" val="317799924"/>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 calcmode="lin" valueType="num">
                                      <p:cBhvr>
                                        <p:cTn id="15"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7">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nSpc>
                <a:spcPct val="100000"/>
              </a:lnSpc>
            </a:pPr>
            <a:br>
              <a:rPr lang="de-CH" sz="3600"/>
            </a:br>
            <a:br>
              <a:rPr lang="de-CH" sz="3600"/>
            </a:br>
            <a:br>
              <a:rPr lang="de-CH" sz="3600"/>
            </a:br>
            <a:br>
              <a:rPr lang="de-CH" sz="3600"/>
            </a:br>
            <a:br>
              <a:rPr lang="de-CH" sz="3600"/>
            </a:br>
            <a:r>
              <a:rPr lang="de-CH" sz="3600" b="1">
                <a:solidFill>
                  <a:schemeClr val="accent6">
                    <a:lumMod val="75000"/>
                  </a:schemeClr>
                </a:solidFill>
              </a:rPr>
              <a:t>Fragen &amp; Feedback</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Inhaltsplatzhalter 6"/>
          <p:cNvSpPr>
            <a:spLocks noGrp="1"/>
          </p:cNvSpPr>
          <p:nvPr>
            <p:ph idx="1"/>
          </p:nvPr>
        </p:nvSpPr>
        <p:spPr>
          <a:xfrm>
            <a:off x="884569" y="2660700"/>
            <a:ext cx="10515600" cy="1203245"/>
          </a:xfrm>
        </p:spPr>
        <p:txBody>
          <a:bodyPr vert="horz" lIns="91440" tIns="45720" rIns="91440" bIns="45720" rtlCol="0" anchor="t">
            <a:noAutofit/>
          </a:bodyPr>
          <a:lstStyle/>
          <a:p>
            <a:pPr>
              <a:lnSpc>
                <a:spcPct val="100000"/>
              </a:lnSpc>
              <a:spcBef>
                <a:spcPts val="0"/>
              </a:spcBef>
            </a:pPr>
            <a:r>
              <a:rPr lang="de-CH" sz="3200"/>
              <a:t>allgemeine Fragen während des Apéros möglich</a:t>
            </a:r>
            <a:br>
              <a:rPr lang="de-CH" sz="3200"/>
            </a:br>
            <a:endParaRPr lang="de-DE" sz="1600">
              <a:cs typeface="Calibri" panose="020F0502020204030204"/>
            </a:endParaRPr>
          </a:p>
          <a:p>
            <a:pPr>
              <a:lnSpc>
                <a:spcPct val="100000"/>
              </a:lnSpc>
              <a:spcBef>
                <a:spcPts val="0"/>
              </a:spcBef>
            </a:pPr>
            <a:r>
              <a:rPr lang="de-CH" sz="3200">
                <a:cs typeface="Calibri"/>
              </a:rPr>
              <a:t>Feedback zum Anlass nehmen wir gerne entgegen:</a:t>
            </a:r>
          </a:p>
          <a:p>
            <a:pPr indent="0">
              <a:lnSpc>
                <a:spcPct val="100000"/>
              </a:lnSpc>
              <a:spcBef>
                <a:spcPts val="0"/>
              </a:spcBef>
              <a:buNone/>
            </a:pPr>
            <a:r>
              <a:rPr lang="de-CH" sz="2400">
                <a:cs typeface="Calibri"/>
                <a:hlinkClick r:id="rId3"/>
              </a:rPr>
              <a:t>rektorin@schule-galgenen.ch</a:t>
            </a:r>
            <a:r>
              <a:rPr lang="de-CH" sz="2400">
                <a:cs typeface="Calibri"/>
              </a:rPr>
              <a:t> </a:t>
            </a:r>
            <a:br>
              <a:rPr lang="de-CH" sz="2400">
                <a:cs typeface="Calibri"/>
              </a:rPr>
            </a:br>
            <a:r>
              <a:rPr lang="de-CH" sz="2400">
                <a:cs typeface="Calibri"/>
                <a:hlinkClick r:id="rId4"/>
              </a:rPr>
              <a:t>slbuel@schule-galgenen.ch</a:t>
            </a:r>
            <a:r>
              <a:rPr lang="de-CH" sz="3200">
                <a:cs typeface="Calibri"/>
              </a:rPr>
              <a:t> </a:t>
            </a:r>
            <a:br>
              <a:rPr lang="de-CH">
                <a:cs typeface="Calibri"/>
              </a:rPr>
            </a:br>
            <a:r>
              <a:rPr lang="de-CH" sz="2400">
                <a:cs typeface="Calibri"/>
                <a:hlinkClick r:id="rId5"/>
              </a:rPr>
              <a:t>SLtmh@schule-galgenen.ch</a:t>
            </a:r>
            <a:r>
              <a:rPr lang="de-CH" sz="2400">
                <a:cs typeface="Calibri"/>
              </a:rPr>
              <a:t> </a:t>
            </a:r>
          </a:p>
        </p:txBody>
      </p:sp>
    </p:spTree>
    <p:extLst>
      <p:ext uri="{BB962C8B-B14F-4D97-AF65-F5344CB8AC3E}">
        <p14:creationId xmlns:p14="http://schemas.microsoft.com/office/powerpoint/2010/main" val="1799146771"/>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 calcmode="lin" valueType="num">
                                      <p:cBhvr>
                                        <p:cTn id="15"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p:cTn id="23"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nSpc>
                <a:spcPct val="100000"/>
              </a:lnSpc>
            </a:pPr>
            <a:br>
              <a:rPr lang="de-CH" sz="3600"/>
            </a:br>
            <a:br>
              <a:rPr lang="de-CH" sz="3600"/>
            </a:br>
            <a:br>
              <a:rPr lang="de-CH" sz="3600"/>
            </a:br>
            <a:br>
              <a:rPr lang="de-CH" sz="3600"/>
            </a:br>
            <a:br>
              <a:rPr lang="de-CH" sz="3600"/>
            </a:br>
            <a:r>
              <a:rPr lang="de-CH" sz="3600" b="1">
                <a:solidFill>
                  <a:schemeClr val="accent6">
                    <a:lumMod val="75000"/>
                  </a:schemeClr>
                </a:solidFill>
              </a:rPr>
              <a:t>Informationen zur Einführungsklasse</a:t>
            </a:r>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GSL, Januar 2024</a:t>
            </a:r>
          </a:p>
        </p:txBody>
      </p:sp>
      <p:sp>
        <p:nvSpPr>
          <p:cNvPr id="5" name="Fußzeilenplatzhalter 4"/>
          <p:cNvSpPr>
            <a:spLocks noGrp="1"/>
          </p:cNvSpPr>
          <p:nvPr>
            <p:ph type="ftr" sz="quarter" idx="11"/>
          </p:nvPr>
        </p:nvSpPr>
        <p:spPr>
          <a:xfrm>
            <a:off x="80772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Informationsabend Primarschule Galgenen</a:t>
            </a:r>
            <a:endParaRPr kumimoji="0" lang="de-DE"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Inhaltsplatzhalter 6"/>
          <p:cNvSpPr>
            <a:spLocks noGrp="1"/>
          </p:cNvSpPr>
          <p:nvPr>
            <p:ph idx="1"/>
          </p:nvPr>
        </p:nvSpPr>
        <p:spPr>
          <a:xfrm>
            <a:off x="884569" y="2660700"/>
            <a:ext cx="10515600" cy="1203245"/>
          </a:xfrm>
        </p:spPr>
        <p:txBody>
          <a:bodyPr vert="horz" lIns="91440" tIns="45720" rIns="91440" bIns="45720" rtlCol="0" anchor="t">
            <a:noAutofit/>
          </a:bodyPr>
          <a:lstStyle/>
          <a:p>
            <a:pPr>
              <a:lnSpc>
                <a:spcPct val="100000"/>
              </a:lnSpc>
              <a:spcBef>
                <a:spcPts val="0"/>
              </a:spcBef>
            </a:pPr>
            <a:r>
              <a:rPr lang="de-CH" sz="3200"/>
              <a:t>Frau Doris Mattia, Lehrperson Einführungsklasse</a:t>
            </a:r>
            <a:endParaRPr lang="de-CH" sz="2400">
              <a:cs typeface="Calibri"/>
            </a:endParaRPr>
          </a:p>
        </p:txBody>
      </p:sp>
    </p:spTree>
    <p:extLst>
      <p:ext uri="{BB962C8B-B14F-4D97-AF65-F5344CB8AC3E}">
        <p14:creationId xmlns:p14="http://schemas.microsoft.com/office/powerpoint/2010/main" val="3129476366"/>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TaxCatchAll xmlns="dd7a1401-eb67-4f27-8132-65cdb5b01b1a" xsi:nil="true"/>
    <lcf76f155ced4ddcb4097134ff3c332f xmlns="e4eb832a-526c-43e6-b900-883dc2219d5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DD7EC095C836524C9E125C72A4248FBB" ma:contentTypeVersion="19" ma:contentTypeDescription="Ein neues Dokument erstellen." ma:contentTypeScope="" ma:versionID="4f581ac63c74eb7be1d661acd88e8947">
  <xsd:schema xmlns:xsd="http://www.w3.org/2001/XMLSchema" xmlns:xs="http://www.w3.org/2001/XMLSchema" xmlns:p="http://schemas.microsoft.com/office/2006/metadata/properties" xmlns:ns1="http://schemas.microsoft.com/sharepoint/v3" xmlns:ns2="dd7a1401-eb67-4f27-8132-65cdb5b01b1a" xmlns:ns3="e4eb832a-526c-43e6-b900-883dc2219d53" targetNamespace="http://schemas.microsoft.com/office/2006/metadata/properties" ma:root="true" ma:fieldsID="e551f629059adfd8005e5789ceb9493f" ns1:_="" ns2:_="" ns3:_="">
    <xsd:import namespace="http://schemas.microsoft.com/sharepoint/v3"/>
    <xsd:import namespace="dd7a1401-eb67-4f27-8132-65cdb5b01b1a"/>
    <xsd:import namespace="e4eb832a-526c-43e6-b900-883dc2219d53"/>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2:TaxCatchAll" minOccurs="0"/>
                <xsd:element ref="ns3:MediaLengthInSeconds" minOccurs="0"/>
                <xsd:element ref="ns3:MediaServiceObjectDetectorVersion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7a1401-eb67-4f27-8132-65cdb5b01b1a" elementFormDefault="qualified">
    <xsd:import namespace="http://schemas.microsoft.com/office/2006/documentManagement/types"/>
    <xsd:import namespace="http://schemas.microsoft.com/office/infopath/2007/PartnerControls"/>
    <xsd:element name="SharedWithUsers" ma:index="10"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19b370b9-4b91-4118-bb9c-80a402a1adf7}" ma:internalName="TaxCatchAll" ma:showField="CatchAllData" ma:web="dd7a1401-eb67-4f27-8132-65cdb5b01b1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eb832a-526c-43e6-b900-883dc2219d5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bdcf871a-99d5-4c9e-a46e-35edb8549ee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61C130-6639-4F5C-83C4-1275D88D1FA1}">
  <ds:schemaRefs>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dd7a1401-eb67-4f27-8132-65cdb5b01b1a"/>
    <ds:schemaRef ds:uri="http://purl.org/dc/elements/1.1/"/>
    <ds:schemaRef ds:uri="http://schemas.microsoft.com/office/infopath/2007/PartnerControls"/>
    <ds:schemaRef ds:uri="e4eb832a-526c-43e6-b900-883dc2219d53"/>
    <ds:schemaRef ds:uri="http://schemas.microsoft.com/sharepoint/v3"/>
  </ds:schemaRefs>
</ds:datastoreItem>
</file>

<file path=customXml/itemProps2.xml><?xml version="1.0" encoding="utf-8"?>
<ds:datastoreItem xmlns:ds="http://schemas.openxmlformats.org/officeDocument/2006/customXml" ds:itemID="{C1F391DB-B19A-481F-A304-D060CC2869C6}">
  <ds:schemaRefs>
    <ds:schemaRef ds:uri="http://schemas.microsoft.com/sharepoint/v3/contenttype/forms"/>
  </ds:schemaRefs>
</ds:datastoreItem>
</file>

<file path=customXml/itemProps3.xml><?xml version="1.0" encoding="utf-8"?>
<ds:datastoreItem xmlns:ds="http://schemas.openxmlformats.org/officeDocument/2006/customXml" ds:itemID="{EA51EA4B-32C5-4B1C-8342-BD1C48B979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d7a1401-eb67-4f27-8132-65cdb5b01b1a"/>
    <ds:schemaRef ds:uri="e4eb832a-526c-43e6-b900-883dc2219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Schulungspräsentation</Template>
  <TotalTime>0</TotalTime>
  <Words>454</Words>
  <Application>Microsoft Macintosh PowerPoint</Application>
  <PresentationFormat>Breitbild</PresentationFormat>
  <Paragraphs>102</Paragraphs>
  <Slides>10</Slides>
  <Notes>10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Calibri Light</vt:lpstr>
      <vt:lpstr>Office</vt:lpstr>
      <vt:lpstr>   Informationsabend Primarschule Galgenen</vt:lpstr>
      <vt:lpstr>     Ablauf</vt:lpstr>
      <vt:lpstr>    Unsere Schulhäuser</vt:lpstr>
      <vt:lpstr>    Organigramm und Zuständigkeiten</vt:lpstr>
      <vt:lpstr>    Handhabung Ein- und Zuteilung  in die Schulhäuser und Klassen</vt:lpstr>
      <vt:lpstr>    Wichtige Daten</vt:lpstr>
      <vt:lpstr>    Informationen</vt:lpstr>
      <vt:lpstr>     Fragen &amp; Feedback</vt:lpstr>
      <vt:lpstr>     Informationen zur Einführungsklasse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Informationsabend der Schule Galgenen für die neue Kingergarten</dc:title>
  <dc:creator>Barbara Meyer</dc:creator>
  <cp:lastModifiedBy>Barbara Meyer-Huber</cp:lastModifiedBy>
  <cp:revision>250</cp:revision>
  <dcterms:created xsi:type="dcterms:W3CDTF">2018-10-17T12:25:23Z</dcterms:created>
  <dcterms:modified xsi:type="dcterms:W3CDTF">2024-01-30T12:04:39Z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0x010100DD7EC095C836524C9E125C72A4248FBB</vt:lpwstr>
  </property>
  <property fmtid="{D5CDD505-2E9C-101B-9397-08002B2CF9AE}" pid="3" name="AuthorIds_UIVersion_30720">
    <vt:lpwstr>27</vt:lpwstr>
  </property>
  <property fmtid="{D5CDD505-2E9C-101B-9397-08002B2CF9AE}" pid="4" name="MediaServiceImageTags">
    <vt:lpwstr/>
  </property>
</Properties>
</file>