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23"/>
  </p:notesMasterIdLst>
  <p:sldIdLst>
    <p:sldId id="256" r:id="rId5"/>
    <p:sldId id="271" r:id="rId6"/>
    <p:sldId id="280" r:id="rId7"/>
    <p:sldId id="291" r:id="rId8"/>
    <p:sldId id="281" r:id="rId9"/>
    <p:sldId id="292" r:id="rId10"/>
    <p:sldId id="282" r:id="rId11"/>
    <p:sldId id="293" r:id="rId12"/>
    <p:sldId id="284" r:id="rId13"/>
    <p:sldId id="285" r:id="rId14"/>
    <p:sldId id="286" r:id="rId15"/>
    <p:sldId id="290" r:id="rId16"/>
    <p:sldId id="294" r:id="rId17"/>
    <p:sldId id="288" r:id="rId18"/>
    <p:sldId id="287" r:id="rId19"/>
    <p:sldId id="295" r:id="rId20"/>
    <p:sldId id="289"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53"/>
    <a:srgbClr val="009051"/>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F91701-4E2D-B24F-ACF1-78C4D402CFDA}" v="8" dt="2024-12-09T15:17:30.78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51E5FE-7C07-4A81-8F38-2FC003B1DC1A}" type="datetimeFigureOut">
              <a:rPr lang="de-CH" smtClean="0"/>
              <a:t>30.01.2025</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D7EEEC-0D3B-492C-BDBF-86F86F959DC7}" type="slidenum">
              <a:rPr lang="de-CH" smtClean="0"/>
              <a:t>‹Nr.›</a:t>
            </a:fld>
            <a:endParaRPr lang="de-CH"/>
          </a:p>
        </p:txBody>
      </p:sp>
    </p:spTree>
    <p:extLst>
      <p:ext uri="{BB962C8B-B14F-4D97-AF65-F5344CB8AC3E}">
        <p14:creationId xmlns:p14="http://schemas.microsoft.com/office/powerpoint/2010/main" val="2111691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z. B. Einladung</a:t>
            </a:r>
            <a:r>
              <a:rPr lang="de-DE" baseline="0"/>
              <a:t> per SMS, Facebook etc. </a:t>
            </a:r>
            <a:endParaRPr lang="de-DE"/>
          </a:p>
        </p:txBody>
      </p:sp>
      <p:sp>
        <p:nvSpPr>
          <p:cNvPr id="4" name="Foliennummernplatzhalter 3"/>
          <p:cNvSpPr>
            <a:spLocks noGrp="1"/>
          </p:cNvSpPr>
          <p:nvPr>
            <p:ph type="sldNum" sz="quarter" idx="10"/>
          </p:nvPr>
        </p:nvSpPr>
        <p:spPr/>
        <p:txBody>
          <a:bodyPr/>
          <a:lstStyle/>
          <a:p>
            <a:fld id="{F0608EDC-3CC9-4499-B045-BE53C89AF44B}" type="slidenum">
              <a:rPr lang="en-US" smtClean="0"/>
              <a:t>3</a:t>
            </a:fld>
            <a:endParaRPr lang="en-US"/>
          </a:p>
        </p:txBody>
      </p:sp>
    </p:spTree>
    <p:extLst>
      <p:ext uri="{BB962C8B-B14F-4D97-AF65-F5344CB8AC3E}">
        <p14:creationId xmlns:p14="http://schemas.microsoft.com/office/powerpoint/2010/main" val="1809274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z. B. Einladung</a:t>
            </a:r>
            <a:r>
              <a:rPr lang="de-DE" baseline="0"/>
              <a:t> per SMS, Facebook etc. </a:t>
            </a:r>
            <a:endParaRPr lang="de-DE"/>
          </a:p>
        </p:txBody>
      </p:sp>
      <p:sp>
        <p:nvSpPr>
          <p:cNvPr id="4" name="Foliennummernplatzhalter 3"/>
          <p:cNvSpPr>
            <a:spLocks noGrp="1"/>
          </p:cNvSpPr>
          <p:nvPr>
            <p:ph type="sldNum" sz="quarter" idx="10"/>
          </p:nvPr>
        </p:nvSpPr>
        <p:spPr/>
        <p:txBody>
          <a:bodyPr/>
          <a:lstStyle/>
          <a:p>
            <a:fld id="{F0608EDC-3CC9-4499-B045-BE53C89AF44B}" type="slidenum">
              <a:rPr lang="en-US" smtClean="0"/>
              <a:t>17</a:t>
            </a:fld>
            <a:endParaRPr lang="en-US"/>
          </a:p>
        </p:txBody>
      </p:sp>
    </p:spTree>
    <p:extLst>
      <p:ext uri="{BB962C8B-B14F-4D97-AF65-F5344CB8AC3E}">
        <p14:creationId xmlns:p14="http://schemas.microsoft.com/office/powerpoint/2010/main" val="3310028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z. B. Einladung</a:t>
            </a:r>
            <a:r>
              <a:rPr lang="de-DE" baseline="0"/>
              <a:t> per SMS, Facebook etc. </a:t>
            </a:r>
            <a:endParaRPr lang="de-DE"/>
          </a:p>
        </p:txBody>
      </p:sp>
      <p:sp>
        <p:nvSpPr>
          <p:cNvPr id="4" name="Foliennummernplatzhalter 3"/>
          <p:cNvSpPr>
            <a:spLocks noGrp="1"/>
          </p:cNvSpPr>
          <p:nvPr>
            <p:ph type="sldNum" sz="quarter" idx="10"/>
          </p:nvPr>
        </p:nvSpPr>
        <p:spPr/>
        <p:txBody>
          <a:bodyPr/>
          <a:lstStyle/>
          <a:p>
            <a:fld id="{F0608EDC-3CC9-4499-B045-BE53C89AF44B}" type="slidenum">
              <a:rPr lang="en-US" smtClean="0"/>
              <a:t>5</a:t>
            </a:fld>
            <a:endParaRPr lang="en-US"/>
          </a:p>
        </p:txBody>
      </p:sp>
    </p:spTree>
    <p:extLst>
      <p:ext uri="{BB962C8B-B14F-4D97-AF65-F5344CB8AC3E}">
        <p14:creationId xmlns:p14="http://schemas.microsoft.com/office/powerpoint/2010/main" val="65157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z. B. Einladung</a:t>
            </a:r>
            <a:r>
              <a:rPr lang="de-DE" baseline="0"/>
              <a:t> per SMS, Facebook etc. </a:t>
            </a:r>
            <a:endParaRPr lang="de-DE"/>
          </a:p>
        </p:txBody>
      </p:sp>
      <p:sp>
        <p:nvSpPr>
          <p:cNvPr id="4" name="Foliennummernplatzhalter 3"/>
          <p:cNvSpPr>
            <a:spLocks noGrp="1"/>
          </p:cNvSpPr>
          <p:nvPr>
            <p:ph type="sldNum" sz="quarter" idx="10"/>
          </p:nvPr>
        </p:nvSpPr>
        <p:spPr/>
        <p:txBody>
          <a:bodyPr/>
          <a:lstStyle/>
          <a:p>
            <a:fld id="{F0608EDC-3CC9-4499-B045-BE53C89AF44B}" type="slidenum">
              <a:rPr lang="en-US" smtClean="0"/>
              <a:t>7</a:t>
            </a:fld>
            <a:endParaRPr lang="en-US"/>
          </a:p>
        </p:txBody>
      </p:sp>
    </p:spTree>
    <p:extLst>
      <p:ext uri="{BB962C8B-B14F-4D97-AF65-F5344CB8AC3E}">
        <p14:creationId xmlns:p14="http://schemas.microsoft.com/office/powerpoint/2010/main" val="1819690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z. B. Einladung</a:t>
            </a:r>
            <a:r>
              <a:rPr lang="de-DE" baseline="0"/>
              <a:t> per SMS, Facebook etc. </a:t>
            </a:r>
            <a:endParaRPr lang="de-DE"/>
          </a:p>
        </p:txBody>
      </p:sp>
      <p:sp>
        <p:nvSpPr>
          <p:cNvPr id="4" name="Foliennummernplatzhalter 3"/>
          <p:cNvSpPr>
            <a:spLocks noGrp="1"/>
          </p:cNvSpPr>
          <p:nvPr>
            <p:ph type="sldNum" sz="quarter" idx="10"/>
          </p:nvPr>
        </p:nvSpPr>
        <p:spPr/>
        <p:txBody>
          <a:bodyPr/>
          <a:lstStyle/>
          <a:p>
            <a:fld id="{F0608EDC-3CC9-4499-B045-BE53C89AF44B}" type="slidenum">
              <a:rPr lang="en-US" smtClean="0"/>
              <a:t>9</a:t>
            </a:fld>
            <a:endParaRPr lang="en-US"/>
          </a:p>
        </p:txBody>
      </p:sp>
    </p:spTree>
    <p:extLst>
      <p:ext uri="{BB962C8B-B14F-4D97-AF65-F5344CB8AC3E}">
        <p14:creationId xmlns:p14="http://schemas.microsoft.com/office/powerpoint/2010/main" val="2134150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z. B. Einladung</a:t>
            </a:r>
            <a:r>
              <a:rPr lang="de-DE" baseline="0"/>
              <a:t> per SMS, Facebook etc. </a:t>
            </a:r>
            <a:endParaRPr lang="de-DE"/>
          </a:p>
        </p:txBody>
      </p:sp>
      <p:sp>
        <p:nvSpPr>
          <p:cNvPr id="4" name="Foliennummernplatzhalter 3"/>
          <p:cNvSpPr>
            <a:spLocks noGrp="1"/>
          </p:cNvSpPr>
          <p:nvPr>
            <p:ph type="sldNum" sz="quarter" idx="10"/>
          </p:nvPr>
        </p:nvSpPr>
        <p:spPr/>
        <p:txBody>
          <a:bodyPr/>
          <a:lstStyle/>
          <a:p>
            <a:fld id="{F0608EDC-3CC9-4499-B045-BE53C89AF44B}" type="slidenum">
              <a:rPr lang="en-US" smtClean="0"/>
              <a:t>10</a:t>
            </a:fld>
            <a:endParaRPr lang="en-US"/>
          </a:p>
        </p:txBody>
      </p:sp>
    </p:spTree>
    <p:extLst>
      <p:ext uri="{BB962C8B-B14F-4D97-AF65-F5344CB8AC3E}">
        <p14:creationId xmlns:p14="http://schemas.microsoft.com/office/powerpoint/2010/main" val="2939520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z. B. Einladung</a:t>
            </a:r>
            <a:r>
              <a:rPr lang="de-DE" baseline="0"/>
              <a:t> per SMS, Facebook etc. </a:t>
            </a:r>
            <a:endParaRPr lang="de-DE"/>
          </a:p>
        </p:txBody>
      </p:sp>
      <p:sp>
        <p:nvSpPr>
          <p:cNvPr id="4" name="Foliennummernplatzhalter 3"/>
          <p:cNvSpPr>
            <a:spLocks noGrp="1"/>
          </p:cNvSpPr>
          <p:nvPr>
            <p:ph type="sldNum" sz="quarter" idx="10"/>
          </p:nvPr>
        </p:nvSpPr>
        <p:spPr/>
        <p:txBody>
          <a:bodyPr/>
          <a:lstStyle/>
          <a:p>
            <a:fld id="{F0608EDC-3CC9-4499-B045-BE53C89AF44B}" type="slidenum">
              <a:rPr lang="en-US" smtClean="0"/>
              <a:t>11</a:t>
            </a:fld>
            <a:endParaRPr lang="en-US"/>
          </a:p>
        </p:txBody>
      </p:sp>
    </p:spTree>
    <p:extLst>
      <p:ext uri="{BB962C8B-B14F-4D97-AF65-F5344CB8AC3E}">
        <p14:creationId xmlns:p14="http://schemas.microsoft.com/office/powerpoint/2010/main" val="2032351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z. B. Einladung</a:t>
            </a:r>
            <a:r>
              <a:rPr lang="de-DE" baseline="0"/>
              <a:t> per SMS, Facebook etc. </a:t>
            </a:r>
            <a:endParaRPr lang="de-DE"/>
          </a:p>
        </p:txBody>
      </p:sp>
      <p:sp>
        <p:nvSpPr>
          <p:cNvPr id="4" name="Foliennummernplatzhalter 3"/>
          <p:cNvSpPr>
            <a:spLocks noGrp="1"/>
          </p:cNvSpPr>
          <p:nvPr>
            <p:ph type="sldNum" sz="quarter" idx="10"/>
          </p:nvPr>
        </p:nvSpPr>
        <p:spPr/>
        <p:txBody>
          <a:bodyPr/>
          <a:lstStyle/>
          <a:p>
            <a:fld id="{F0608EDC-3CC9-4499-B045-BE53C89AF44B}" type="slidenum">
              <a:rPr lang="en-US" smtClean="0"/>
              <a:t>12</a:t>
            </a:fld>
            <a:endParaRPr lang="en-US"/>
          </a:p>
        </p:txBody>
      </p:sp>
    </p:spTree>
    <p:extLst>
      <p:ext uri="{BB962C8B-B14F-4D97-AF65-F5344CB8AC3E}">
        <p14:creationId xmlns:p14="http://schemas.microsoft.com/office/powerpoint/2010/main" val="847810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z. B. Einladung</a:t>
            </a:r>
            <a:r>
              <a:rPr lang="de-DE" baseline="0"/>
              <a:t> per SMS, Facebook etc. </a:t>
            </a:r>
            <a:endParaRPr lang="de-DE"/>
          </a:p>
        </p:txBody>
      </p:sp>
      <p:sp>
        <p:nvSpPr>
          <p:cNvPr id="4" name="Foliennummernplatzhalter 3"/>
          <p:cNvSpPr>
            <a:spLocks noGrp="1"/>
          </p:cNvSpPr>
          <p:nvPr>
            <p:ph type="sldNum" sz="quarter" idx="10"/>
          </p:nvPr>
        </p:nvSpPr>
        <p:spPr/>
        <p:txBody>
          <a:bodyPr/>
          <a:lstStyle/>
          <a:p>
            <a:fld id="{F0608EDC-3CC9-4499-B045-BE53C89AF44B}" type="slidenum">
              <a:rPr lang="en-US" smtClean="0"/>
              <a:t>14</a:t>
            </a:fld>
            <a:endParaRPr lang="en-US"/>
          </a:p>
        </p:txBody>
      </p:sp>
    </p:spTree>
    <p:extLst>
      <p:ext uri="{BB962C8B-B14F-4D97-AF65-F5344CB8AC3E}">
        <p14:creationId xmlns:p14="http://schemas.microsoft.com/office/powerpoint/2010/main" val="1575714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z. B. Einladung</a:t>
            </a:r>
            <a:r>
              <a:rPr lang="de-DE" baseline="0"/>
              <a:t> per SMS, Facebook etc. </a:t>
            </a:r>
            <a:endParaRPr lang="de-DE"/>
          </a:p>
        </p:txBody>
      </p:sp>
      <p:sp>
        <p:nvSpPr>
          <p:cNvPr id="4" name="Foliennummernplatzhalter 3"/>
          <p:cNvSpPr>
            <a:spLocks noGrp="1"/>
          </p:cNvSpPr>
          <p:nvPr>
            <p:ph type="sldNum" sz="quarter" idx="10"/>
          </p:nvPr>
        </p:nvSpPr>
        <p:spPr/>
        <p:txBody>
          <a:bodyPr/>
          <a:lstStyle/>
          <a:p>
            <a:fld id="{F0608EDC-3CC9-4499-B045-BE53C89AF44B}" type="slidenum">
              <a:rPr lang="en-US" smtClean="0"/>
              <a:t>15</a:t>
            </a:fld>
            <a:endParaRPr lang="en-US"/>
          </a:p>
        </p:txBody>
      </p:sp>
    </p:spTree>
    <p:extLst>
      <p:ext uri="{BB962C8B-B14F-4D97-AF65-F5344CB8AC3E}">
        <p14:creationId xmlns:p14="http://schemas.microsoft.com/office/powerpoint/2010/main" val="3560818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e Placeholder 3"/>
          <p:cNvSpPr>
            <a:spLocks noGrp="1"/>
          </p:cNvSpPr>
          <p:nvPr>
            <p:ph type="dt" sz="half" idx="10"/>
          </p:nvPr>
        </p:nvSpPr>
        <p:spPr/>
        <p:txBody>
          <a:bodyPr/>
          <a:lstStyle/>
          <a:p>
            <a:fld id="{F2F62E5E-4D88-4B7F-B0E8-3610B7045172}" type="datetimeFigureOut">
              <a:rPr lang="de-CH" smtClean="0"/>
              <a:t>30.01.2025</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22CD23-AF31-45FB-B6C2-4D00A3B2445E}" type="slidenum">
              <a:rPr lang="de-CH" smtClean="0"/>
              <a:t>‹Nr.›</a:t>
            </a:fld>
            <a:endParaRPr lang="de-CH"/>
          </a:p>
        </p:txBody>
      </p:sp>
    </p:spTree>
    <p:extLst>
      <p:ext uri="{BB962C8B-B14F-4D97-AF65-F5344CB8AC3E}">
        <p14:creationId xmlns:p14="http://schemas.microsoft.com/office/powerpoint/2010/main" val="139909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F2F62E5E-4D88-4B7F-B0E8-3610B7045172}" type="datetimeFigureOut">
              <a:rPr lang="de-CH" smtClean="0"/>
              <a:t>30.01.2025</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22CD23-AF31-45FB-B6C2-4D00A3B2445E}" type="slidenum">
              <a:rPr lang="de-CH" smtClean="0"/>
              <a:t>‹Nr.›</a:t>
            </a:fld>
            <a:endParaRPr lang="de-CH"/>
          </a:p>
        </p:txBody>
      </p:sp>
    </p:spTree>
    <p:extLst>
      <p:ext uri="{BB962C8B-B14F-4D97-AF65-F5344CB8AC3E}">
        <p14:creationId xmlns:p14="http://schemas.microsoft.com/office/powerpoint/2010/main" val="2366553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F2F62E5E-4D88-4B7F-B0E8-3610B7045172}" type="datetimeFigureOut">
              <a:rPr lang="de-CH" smtClean="0"/>
              <a:t>30.01.2025</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22CD23-AF31-45FB-B6C2-4D00A3B2445E}" type="slidenum">
              <a:rPr lang="de-CH" smtClean="0"/>
              <a:t>‹Nr.›</a:t>
            </a:fld>
            <a:endParaRPr lang="de-CH"/>
          </a:p>
        </p:txBody>
      </p:sp>
    </p:spTree>
    <p:extLst>
      <p:ext uri="{BB962C8B-B14F-4D97-AF65-F5344CB8AC3E}">
        <p14:creationId xmlns:p14="http://schemas.microsoft.com/office/powerpoint/2010/main" val="2481322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F2F62E5E-4D88-4B7F-B0E8-3610B7045172}" type="datetimeFigureOut">
              <a:rPr lang="de-CH" smtClean="0"/>
              <a:t>30.01.2025</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22CD23-AF31-45FB-B6C2-4D00A3B2445E}" type="slidenum">
              <a:rPr lang="de-CH" smtClean="0"/>
              <a:t>‹Nr.›</a:t>
            </a:fld>
            <a:endParaRPr lang="de-CH"/>
          </a:p>
        </p:txBody>
      </p:sp>
    </p:spTree>
    <p:extLst>
      <p:ext uri="{BB962C8B-B14F-4D97-AF65-F5344CB8AC3E}">
        <p14:creationId xmlns:p14="http://schemas.microsoft.com/office/powerpoint/2010/main" val="278910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F2F62E5E-4D88-4B7F-B0E8-3610B7045172}" type="datetimeFigureOut">
              <a:rPr lang="de-CH" smtClean="0"/>
              <a:t>30.01.2025</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22CD23-AF31-45FB-B6C2-4D00A3B2445E}" type="slidenum">
              <a:rPr lang="de-CH" smtClean="0"/>
              <a:t>‹Nr.›</a:t>
            </a:fld>
            <a:endParaRPr lang="de-CH"/>
          </a:p>
        </p:txBody>
      </p:sp>
    </p:spTree>
    <p:extLst>
      <p:ext uri="{BB962C8B-B14F-4D97-AF65-F5344CB8AC3E}">
        <p14:creationId xmlns:p14="http://schemas.microsoft.com/office/powerpoint/2010/main" val="1993372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half" idx="10"/>
          </p:nvPr>
        </p:nvSpPr>
        <p:spPr/>
        <p:txBody>
          <a:bodyPr/>
          <a:lstStyle/>
          <a:p>
            <a:fld id="{F2F62E5E-4D88-4B7F-B0E8-3610B7045172}" type="datetimeFigureOut">
              <a:rPr lang="de-CH" smtClean="0"/>
              <a:t>30.01.2025</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AE22CD23-AF31-45FB-B6C2-4D00A3B2445E}" type="slidenum">
              <a:rPr lang="de-CH" smtClean="0"/>
              <a:t>‹Nr.›</a:t>
            </a:fld>
            <a:endParaRPr lang="de-CH"/>
          </a:p>
        </p:txBody>
      </p:sp>
    </p:spTree>
    <p:extLst>
      <p:ext uri="{BB962C8B-B14F-4D97-AF65-F5344CB8AC3E}">
        <p14:creationId xmlns:p14="http://schemas.microsoft.com/office/powerpoint/2010/main" val="3642094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fld id="{F2F62E5E-4D88-4B7F-B0E8-3610B7045172}" type="datetimeFigureOut">
              <a:rPr lang="de-CH" smtClean="0"/>
              <a:t>30.01.2025</a:t>
            </a:fld>
            <a:endParaRPr lang="de-CH"/>
          </a:p>
        </p:txBody>
      </p:sp>
      <p:sp>
        <p:nvSpPr>
          <p:cNvPr id="8" name="Footer Placeholder 7"/>
          <p:cNvSpPr>
            <a:spLocks noGrp="1"/>
          </p:cNvSpPr>
          <p:nvPr>
            <p:ph type="ftr" sz="quarter" idx="11"/>
          </p:nvPr>
        </p:nvSpPr>
        <p:spPr/>
        <p:txBody>
          <a:bodyPr/>
          <a:lstStyle/>
          <a:p>
            <a:endParaRPr lang="de-CH"/>
          </a:p>
        </p:txBody>
      </p:sp>
      <p:sp>
        <p:nvSpPr>
          <p:cNvPr id="9" name="Slide Number Placeholder 8"/>
          <p:cNvSpPr>
            <a:spLocks noGrp="1"/>
          </p:cNvSpPr>
          <p:nvPr>
            <p:ph type="sldNum" sz="quarter" idx="12"/>
          </p:nvPr>
        </p:nvSpPr>
        <p:spPr/>
        <p:txBody>
          <a:bodyPr/>
          <a:lstStyle/>
          <a:p>
            <a:fld id="{AE22CD23-AF31-45FB-B6C2-4D00A3B2445E}" type="slidenum">
              <a:rPr lang="de-CH" smtClean="0"/>
              <a:t>‹Nr.›</a:t>
            </a:fld>
            <a:endParaRPr lang="de-CH"/>
          </a:p>
        </p:txBody>
      </p:sp>
    </p:spTree>
    <p:extLst>
      <p:ext uri="{BB962C8B-B14F-4D97-AF65-F5344CB8AC3E}">
        <p14:creationId xmlns:p14="http://schemas.microsoft.com/office/powerpoint/2010/main" val="3548038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F2F62E5E-4D88-4B7F-B0E8-3610B7045172}" type="datetimeFigureOut">
              <a:rPr lang="de-CH" smtClean="0"/>
              <a:t>30.01.2025</a:t>
            </a:fld>
            <a:endParaRPr lang="de-CH"/>
          </a:p>
        </p:txBody>
      </p:sp>
      <p:sp>
        <p:nvSpPr>
          <p:cNvPr id="4" name="Footer Placeholder 3"/>
          <p:cNvSpPr>
            <a:spLocks noGrp="1"/>
          </p:cNvSpPr>
          <p:nvPr>
            <p:ph type="ftr" sz="quarter" idx="11"/>
          </p:nvPr>
        </p:nvSpPr>
        <p:spPr/>
        <p:txBody>
          <a:bodyPr/>
          <a:lstStyle/>
          <a:p>
            <a:endParaRPr lang="de-CH"/>
          </a:p>
        </p:txBody>
      </p:sp>
      <p:sp>
        <p:nvSpPr>
          <p:cNvPr id="5" name="Slide Number Placeholder 4"/>
          <p:cNvSpPr>
            <a:spLocks noGrp="1"/>
          </p:cNvSpPr>
          <p:nvPr>
            <p:ph type="sldNum" sz="quarter" idx="12"/>
          </p:nvPr>
        </p:nvSpPr>
        <p:spPr/>
        <p:txBody>
          <a:bodyPr/>
          <a:lstStyle/>
          <a:p>
            <a:fld id="{AE22CD23-AF31-45FB-B6C2-4D00A3B2445E}" type="slidenum">
              <a:rPr lang="de-CH" smtClean="0"/>
              <a:t>‹Nr.›</a:t>
            </a:fld>
            <a:endParaRPr lang="de-CH"/>
          </a:p>
        </p:txBody>
      </p:sp>
    </p:spTree>
    <p:extLst>
      <p:ext uri="{BB962C8B-B14F-4D97-AF65-F5344CB8AC3E}">
        <p14:creationId xmlns:p14="http://schemas.microsoft.com/office/powerpoint/2010/main" val="761215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62E5E-4D88-4B7F-B0E8-3610B7045172}" type="datetimeFigureOut">
              <a:rPr lang="de-CH" smtClean="0"/>
              <a:t>30.01.2025</a:t>
            </a:fld>
            <a:endParaRPr lang="de-CH"/>
          </a:p>
        </p:txBody>
      </p:sp>
      <p:sp>
        <p:nvSpPr>
          <p:cNvPr id="3" name="Footer Placeholder 2"/>
          <p:cNvSpPr>
            <a:spLocks noGrp="1"/>
          </p:cNvSpPr>
          <p:nvPr>
            <p:ph type="ftr" sz="quarter" idx="11"/>
          </p:nvPr>
        </p:nvSpPr>
        <p:spPr/>
        <p:txBody>
          <a:bodyPr/>
          <a:lstStyle/>
          <a:p>
            <a:endParaRPr lang="de-CH"/>
          </a:p>
        </p:txBody>
      </p:sp>
      <p:sp>
        <p:nvSpPr>
          <p:cNvPr id="4" name="Slide Number Placeholder 3"/>
          <p:cNvSpPr>
            <a:spLocks noGrp="1"/>
          </p:cNvSpPr>
          <p:nvPr>
            <p:ph type="sldNum" sz="quarter" idx="12"/>
          </p:nvPr>
        </p:nvSpPr>
        <p:spPr/>
        <p:txBody>
          <a:bodyPr/>
          <a:lstStyle/>
          <a:p>
            <a:fld id="{AE22CD23-AF31-45FB-B6C2-4D00A3B2445E}" type="slidenum">
              <a:rPr lang="de-CH" smtClean="0"/>
              <a:t>‹Nr.›</a:t>
            </a:fld>
            <a:endParaRPr lang="de-CH"/>
          </a:p>
        </p:txBody>
      </p:sp>
    </p:spTree>
    <p:extLst>
      <p:ext uri="{BB962C8B-B14F-4D97-AF65-F5344CB8AC3E}">
        <p14:creationId xmlns:p14="http://schemas.microsoft.com/office/powerpoint/2010/main" val="2691212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F2F62E5E-4D88-4B7F-B0E8-3610B7045172}" type="datetimeFigureOut">
              <a:rPr lang="de-CH" smtClean="0"/>
              <a:t>30.01.2025</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AE22CD23-AF31-45FB-B6C2-4D00A3B2445E}" type="slidenum">
              <a:rPr lang="de-CH" smtClean="0"/>
              <a:t>‹Nr.›</a:t>
            </a:fld>
            <a:endParaRPr lang="de-CH"/>
          </a:p>
        </p:txBody>
      </p:sp>
    </p:spTree>
    <p:extLst>
      <p:ext uri="{BB962C8B-B14F-4D97-AF65-F5344CB8AC3E}">
        <p14:creationId xmlns:p14="http://schemas.microsoft.com/office/powerpoint/2010/main" val="450732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F2F62E5E-4D88-4B7F-B0E8-3610B7045172}" type="datetimeFigureOut">
              <a:rPr lang="de-CH" smtClean="0"/>
              <a:t>30.01.2025</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AE22CD23-AF31-45FB-B6C2-4D00A3B2445E}" type="slidenum">
              <a:rPr lang="de-CH" smtClean="0"/>
              <a:t>‹Nr.›</a:t>
            </a:fld>
            <a:endParaRPr lang="de-CH"/>
          </a:p>
        </p:txBody>
      </p:sp>
    </p:spTree>
    <p:extLst>
      <p:ext uri="{BB962C8B-B14F-4D97-AF65-F5344CB8AC3E}">
        <p14:creationId xmlns:p14="http://schemas.microsoft.com/office/powerpoint/2010/main" val="2063678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62E5E-4D88-4B7F-B0E8-3610B7045172}" type="datetimeFigureOut">
              <a:rPr lang="de-CH" smtClean="0"/>
              <a:t>30.01.2025</a:t>
            </a:fld>
            <a:endParaRPr lang="de-C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22CD23-AF31-45FB-B6C2-4D00A3B2445E}" type="slidenum">
              <a:rPr lang="de-CH" smtClean="0"/>
              <a:t>‹Nr.›</a:t>
            </a:fld>
            <a:endParaRPr lang="de-CH"/>
          </a:p>
        </p:txBody>
      </p:sp>
    </p:spTree>
    <p:extLst>
      <p:ext uri="{BB962C8B-B14F-4D97-AF65-F5344CB8AC3E}">
        <p14:creationId xmlns:p14="http://schemas.microsoft.com/office/powerpoint/2010/main" val="281118337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hyperlink" Target="http://www.google.de/url?sa=i&amp;rct=j&amp;q=&amp;esrc=s&amp;source=images&amp;cd=&amp;cad=rja&amp;uact=8&amp;ved=2ahUKEwjCjveqgObfAhVGYVAKHUhhBwIQjRx6BAgBEAU&amp;url=/url?sa%3Di%26rct%3Dj%26q%3D%26esrc%3Ds%26source%3Dimages%26cd%3D%26ved%3D%26url%3Dhttps://www.papeterie-schoch.ch/malen-zeichnen/caran-d-ache/prismalo-aquarelle/602/caran-d-ache-farbstifte-prismalo-aquarelle-12er-metallschachtel%26psig%3DAOvVaw1pcIZERRVuPWemaV6yliki%26ust%3D1547305474989836&amp;psig=AOvVaw1pcIZERRVuPWemaV6yliki&amp;ust=1547305474989836"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1A0E852-D7BE-3ED4-85FC-F5F78F026367}"/>
              </a:ext>
            </a:extLst>
          </p:cNvPr>
          <p:cNvPicPr>
            <a:picLocks noChangeAspect="1"/>
          </p:cNvPicPr>
          <p:nvPr/>
        </p:nvPicPr>
        <p:blipFill>
          <a:blip r:embed="rId2"/>
          <a:stretch>
            <a:fillRect/>
          </a:stretch>
        </p:blipFill>
        <p:spPr>
          <a:xfrm>
            <a:off x="517358" y="304132"/>
            <a:ext cx="845757" cy="1003300"/>
          </a:xfrm>
          <a:prstGeom prst="rect">
            <a:avLst/>
          </a:prstGeom>
        </p:spPr>
      </p:pic>
      <p:sp>
        <p:nvSpPr>
          <p:cNvPr id="4" name="Textfeld 3">
            <a:extLst>
              <a:ext uri="{FF2B5EF4-FFF2-40B4-BE49-F238E27FC236}">
                <a16:creationId xmlns:a16="http://schemas.microsoft.com/office/drawing/2014/main" id="{685DC3F5-C189-5BED-48CE-1A7C8533CEA3}"/>
              </a:ext>
            </a:extLst>
          </p:cNvPr>
          <p:cNvSpPr txBox="1"/>
          <p:nvPr/>
        </p:nvSpPr>
        <p:spPr>
          <a:xfrm>
            <a:off x="4406309" y="6240940"/>
            <a:ext cx="3379382" cy="307777"/>
          </a:xfrm>
          <a:prstGeom prst="rect">
            <a:avLst/>
          </a:prstGeom>
          <a:noFill/>
          <a:ln>
            <a:noFill/>
          </a:ln>
        </p:spPr>
        <p:txBody>
          <a:bodyPr wrap="square" rtlCol="0">
            <a:spAutoFit/>
          </a:bodyPr>
          <a:lstStyle/>
          <a:p>
            <a:r>
              <a:rPr lang="de-DE" sz="1400">
                <a:solidFill>
                  <a:schemeClr val="bg1">
                    <a:lumMod val="65000"/>
                  </a:schemeClr>
                </a:solidFill>
              </a:rPr>
              <a:t>Informationsabend Primarschule </a:t>
            </a:r>
            <a:r>
              <a:rPr lang="de-DE" sz="1400" err="1">
                <a:solidFill>
                  <a:schemeClr val="bg1">
                    <a:lumMod val="65000"/>
                  </a:schemeClr>
                </a:solidFill>
              </a:rPr>
              <a:t>Galgenen</a:t>
            </a:r>
            <a:endParaRPr lang="de-DE" sz="1400">
              <a:solidFill>
                <a:schemeClr val="bg1">
                  <a:lumMod val="65000"/>
                </a:schemeClr>
              </a:solidFill>
            </a:endParaRPr>
          </a:p>
        </p:txBody>
      </p:sp>
      <p:sp>
        <p:nvSpPr>
          <p:cNvPr id="6" name="Textfeld 5">
            <a:extLst>
              <a:ext uri="{FF2B5EF4-FFF2-40B4-BE49-F238E27FC236}">
                <a16:creationId xmlns:a16="http://schemas.microsoft.com/office/drawing/2014/main" id="{8E810C76-89AB-4F31-C9EE-290C51AD9872}"/>
              </a:ext>
            </a:extLst>
          </p:cNvPr>
          <p:cNvSpPr txBox="1"/>
          <p:nvPr/>
        </p:nvSpPr>
        <p:spPr>
          <a:xfrm>
            <a:off x="8779928" y="304132"/>
            <a:ext cx="2894714" cy="892552"/>
          </a:xfrm>
          <a:prstGeom prst="rect">
            <a:avLst/>
          </a:prstGeom>
          <a:noFill/>
          <a:ln>
            <a:noFill/>
          </a:ln>
        </p:spPr>
        <p:txBody>
          <a:bodyPr wrap="square" rtlCol="0">
            <a:spAutoFit/>
          </a:bodyPr>
          <a:lstStyle/>
          <a:p>
            <a:r>
              <a:rPr lang="de-DE" sz="2000">
                <a:latin typeface="Futura Medium" panose="020B0602020204020303" pitchFamily="34" charset="-79"/>
                <a:cs typeface="Futura Medium" panose="020B0602020204020303" pitchFamily="34" charset="-79"/>
              </a:rPr>
              <a:t>Primarschule </a:t>
            </a:r>
            <a:r>
              <a:rPr lang="de-DE" sz="2000" err="1">
                <a:latin typeface="Futura Medium" panose="020B0602020204020303" pitchFamily="34" charset="-79"/>
                <a:cs typeface="Futura Medium" panose="020B0602020204020303" pitchFamily="34" charset="-79"/>
              </a:rPr>
              <a:t>Galgenen</a:t>
            </a:r>
            <a:endParaRPr lang="de-DE" sz="2000">
              <a:latin typeface="Futura Medium" panose="020B0602020204020303" pitchFamily="34" charset="-79"/>
              <a:cs typeface="Futura Medium" panose="020B0602020204020303" pitchFamily="34" charset="-79"/>
            </a:endParaRPr>
          </a:p>
          <a:p>
            <a:r>
              <a:rPr lang="de-DE" sz="1200">
                <a:latin typeface="Futura Medium" panose="020B0602020204020303" pitchFamily="34" charset="-79"/>
                <a:cs typeface="Futura Medium" panose="020B0602020204020303" pitchFamily="34" charset="-79"/>
              </a:rPr>
              <a:t>www.schule-galgenen.ch</a:t>
            </a:r>
          </a:p>
        </p:txBody>
      </p:sp>
      <p:sp>
        <p:nvSpPr>
          <p:cNvPr id="7" name="Titel 1">
            <a:extLst>
              <a:ext uri="{FF2B5EF4-FFF2-40B4-BE49-F238E27FC236}">
                <a16:creationId xmlns:a16="http://schemas.microsoft.com/office/drawing/2014/main" id="{D6E0398A-AFB0-2DFD-B69E-A6EF1FCBCDE8}"/>
              </a:ext>
            </a:extLst>
          </p:cNvPr>
          <p:cNvSpPr txBox="1">
            <a:spLocks/>
          </p:cNvSpPr>
          <p:nvPr/>
        </p:nvSpPr>
        <p:spPr>
          <a:xfrm>
            <a:off x="768532" y="952284"/>
            <a:ext cx="10515600" cy="132556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de-CH" sz="2400">
                <a:latin typeface="Century Gothic" panose="020B0502020202020204" pitchFamily="34" charset="0"/>
                <a:cs typeface="Futura Medium" panose="020B0602020204020303" pitchFamily="34" charset="-79"/>
              </a:rPr>
            </a:br>
            <a:br>
              <a:rPr lang="de-CH" sz="2400">
                <a:latin typeface="Century Gothic" panose="020B0502020202020204" pitchFamily="34" charset="0"/>
                <a:cs typeface="Futura Medium" panose="020B0602020204020303" pitchFamily="34" charset="-79"/>
              </a:rPr>
            </a:br>
            <a:r>
              <a:rPr lang="de-CH" sz="4000">
                <a:latin typeface="Century Gothic" panose="020B0502020202020204" pitchFamily="34" charset="0"/>
                <a:cs typeface="Futura Medium" panose="020B0602020204020303" pitchFamily="34" charset="-79"/>
              </a:rPr>
              <a:t>Informationsabend Primarschule </a:t>
            </a:r>
            <a:r>
              <a:rPr lang="de-CH" sz="4000" err="1">
                <a:latin typeface="Century Gothic" panose="020B0502020202020204" pitchFamily="34" charset="0"/>
                <a:cs typeface="Futura Medium" panose="020B0602020204020303" pitchFamily="34" charset="-79"/>
              </a:rPr>
              <a:t>Galgenen</a:t>
            </a:r>
            <a:endParaRPr lang="de-CH" sz="2400">
              <a:latin typeface="Century Gothic" panose="020B0502020202020204" pitchFamily="34" charset="0"/>
              <a:cs typeface="Futura Medium" panose="020B0602020204020303" pitchFamily="34" charset="-79"/>
            </a:endParaRPr>
          </a:p>
        </p:txBody>
      </p:sp>
      <p:pic>
        <p:nvPicPr>
          <p:cNvPr id="8" name="Grafik 7">
            <a:extLst>
              <a:ext uri="{FF2B5EF4-FFF2-40B4-BE49-F238E27FC236}">
                <a16:creationId xmlns:a16="http://schemas.microsoft.com/office/drawing/2014/main" id="{B91CA152-FB9C-B9D3-543B-07698486579C}"/>
              </a:ext>
            </a:extLst>
          </p:cNvPr>
          <p:cNvPicPr>
            <a:picLocks noChangeAspect="1"/>
          </p:cNvPicPr>
          <p:nvPr/>
        </p:nvPicPr>
        <p:blipFill>
          <a:blip r:embed="rId3"/>
          <a:stretch>
            <a:fillRect/>
          </a:stretch>
        </p:blipFill>
        <p:spPr>
          <a:xfrm>
            <a:off x="3909537" y="2538177"/>
            <a:ext cx="4372926" cy="3395129"/>
          </a:xfrm>
          <a:prstGeom prst="rect">
            <a:avLst/>
          </a:prstGeom>
        </p:spPr>
      </p:pic>
    </p:spTree>
    <p:extLst>
      <p:ext uri="{BB962C8B-B14F-4D97-AF65-F5344CB8AC3E}">
        <p14:creationId xmlns:p14="http://schemas.microsoft.com/office/powerpoint/2010/main" val="1530373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9011"/>
            <a:ext cx="12192000" cy="1080000"/>
          </a:xfrm>
          <a:prstGeom prst="rect">
            <a:avLst/>
          </a:prstGeom>
          <a:solidFill>
            <a:srgbClr val="009453"/>
          </a:solidFill>
          <a:ln>
            <a:solidFill>
              <a:srgbClr val="009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a:latin typeface="Helvetica Neue"/>
                <a:cs typeface="Helvetica Neue"/>
              </a:rPr>
              <a:t>  </a:t>
            </a:r>
            <a:r>
              <a:rPr lang="de-DE" sz="5400">
                <a:solidFill>
                  <a:schemeClr val="bg1"/>
                </a:solidFill>
                <a:latin typeface="Century Gothic" panose="020B0502020202020204" pitchFamily="34" charset="0"/>
                <a:cs typeface="Helvetica Neue"/>
              </a:rPr>
              <a:t>Aufbau Lehrplan 21</a:t>
            </a:r>
            <a:endParaRPr lang="de-DE" sz="3600">
              <a:solidFill>
                <a:schemeClr val="bg1"/>
              </a:solidFill>
              <a:latin typeface="Century Gothic" panose="020B0502020202020204" pitchFamily="34" charset="0"/>
              <a:cs typeface="Helvetica Neue"/>
            </a:endParaRPr>
          </a:p>
        </p:txBody>
      </p:sp>
      <p:sp>
        <p:nvSpPr>
          <p:cNvPr id="3" name="Oval 2"/>
          <p:cNvSpPr/>
          <p:nvPr/>
        </p:nvSpPr>
        <p:spPr>
          <a:xfrm>
            <a:off x="10149840" y="219011"/>
            <a:ext cx="1440000" cy="14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a:cs typeface="Helvetica Neue"/>
            </a:endParaRPr>
          </a:p>
        </p:txBody>
      </p:sp>
      <p:sp>
        <p:nvSpPr>
          <p:cNvPr id="14" name="Inhaltsplatzhalter 2">
            <a:extLst>
              <a:ext uri="{FF2B5EF4-FFF2-40B4-BE49-F238E27FC236}">
                <a16:creationId xmlns:a16="http://schemas.microsoft.com/office/drawing/2014/main" id="{A6058BE4-7844-4BBD-B8F9-81DBBF17D68D}"/>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CH"/>
          </a:p>
          <a:p>
            <a:endParaRPr lang="de-CH"/>
          </a:p>
          <a:p>
            <a:endParaRPr lang="de-CH"/>
          </a:p>
        </p:txBody>
      </p:sp>
      <p:pic>
        <p:nvPicPr>
          <p:cNvPr id="6" name="Grafik 5">
            <a:extLst>
              <a:ext uri="{FF2B5EF4-FFF2-40B4-BE49-F238E27FC236}">
                <a16:creationId xmlns:a16="http://schemas.microsoft.com/office/drawing/2014/main" id="{A0CC41CB-4B17-4882-7B13-9969F5B862D8}"/>
              </a:ext>
            </a:extLst>
          </p:cNvPr>
          <p:cNvPicPr>
            <a:picLocks noChangeAspect="1"/>
          </p:cNvPicPr>
          <p:nvPr/>
        </p:nvPicPr>
        <p:blipFill>
          <a:blip r:embed="rId3"/>
          <a:stretch>
            <a:fillRect/>
          </a:stretch>
        </p:blipFill>
        <p:spPr>
          <a:xfrm>
            <a:off x="10446961" y="475711"/>
            <a:ext cx="845757" cy="1003300"/>
          </a:xfrm>
          <a:prstGeom prst="rect">
            <a:avLst/>
          </a:prstGeom>
        </p:spPr>
      </p:pic>
      <p:sp>
        <p:nvSpPr>
          <p:cNvPr id="7" name="Inhaltsplatzhalter 2">
            <a:extLst>
              <a:ext uri="{FF2B5EF4-FFF2-40B4-BE49-F238E27FC236}">
                <a16:creationId xmlns:a16="http://schemas.microsoft.com/office/drawing/2014/main" id="{E7357545-2A0A-9203-2948-5E508A686C2E}"/>
              </a:ext>
            </a:extLst>
          </p:cNvPr>
          <p:cNvSpPr txBox="1">
            <a:spLocks/>
          </p:cNvSpPr>
          <p:nvPr/>
        </p:nvSpPr>
        <p:spPr>
          <a:xfrm>
            <a:off x="838200" y="1960995"/>
            <a:ext cx="10515600" cy="4215967"/>
          </a:xfrm>
          <a:prstGeom prst="rect">
            <a:avLst/>
          </a:prstGeom>
          <a:solidFill>
            <a:schemeClr val="bg1">
              <a:lumMod val="9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a:latin typeface="Century Gothic" panose="020B0502020202020204" pitchFamily="34" charset="0"/>
              </a:rPr>
              <a:t>Kompetenzen:</a:t>
            </a:r>
          </a:p>
          <a:p>
            <a:pPr lvl="1"/>
            <a:r>
              <a:rPr lang="de-CH">
                <a:latin typeface="Century Gothic" panose="020B0502020202020204" pitchFamily="34" charset="0"/>
              </a:rPr>
              <a:t>Wissen, Können, Wollen</a:t>
            </a:r>
          </a:p>
          <a:p>
            <a:pPr lvl="1"/>
            <a:r>
              <a:rPr lang="de-CH">
                <a:latin typeface="Century Gothic" panose="020B0502020202020204" pitchFamily="34" charset="0"/>
              </a:rPr>
              <a:t>Verknüpfung und Anwendung</a:t>
            </a:r>
          </a:p>
          <a:p>
            <a:pPr marL="457200" lvl="1" indent="0">
              <a:buNone/>
            </a:pPr>
            <a:endParaRPr lang="de-CH">
              <a:latin typeface="Century Gothic" panose="020B0502020202020204" pitchFamily="34" charset="0"/>
            </a:endParaRPr>
          </a:p>
          <a:p>
            <a:pPr marL="457200" lvl="1" indent="0">
              <a:buNone/>
            </a:pPr>
            <a:endParaRPr lang="de-CH">
              <a:latin typeface="Century Gothic" panose="020B0502020202020204" pitchFamily="34" charset="0"/>
            </a:endParaRPr>
          </a:p>
          <a:p>
            <a:r>
              <a:rPr lang="de-CH">
                <a:latin typeface="Century Gothic" panose="020B0502020202020204" pitchFamily="34" charset="0"/>
              </a:rPr>
              <a:t>Grundansprüche: </a:t>
            </a:r>
          </a:p>
          <a:p>
            <a:pPr lvl="1"/>
            <a:r>
              <a:rPr lang="de-CH" sz="2200">
                <a:latin typeface="Century Gothic" panose="020B0502020202020204" pitchFamily="34" charset="0"/>
              </a:rPr>
              <a:t>Kompetenzstufe, welche bis </a:t>
            </a:r>
          </a:p>
          <a:p>
            <a:pPr marL="457200" lvl="1" indent="0">
              <a:buNone/>
            </a:pPr>
            <a:r>
              <a:rPr lang="de-CH" sz="2200">
                <a:latin typeface="Century Gothic" panose="020B0502020202020204" pitchFamily="34" charset="0"/>
              </a:rPr>
              <a:t>  Ende des Zyklus erreicht werden soll. </a:t>
            </a:r>
          </a:p>
          <a:p>
            <a:pPr marL="457200" lvl="1" indent="0">
              <a:buNone/>
            </a:pPr>
            <a:endParaRPr lang="de-CH">
              <a:latin typeface="Century Gothic" panose="020B0502020202020204" pitchFamily="34" charset="0"/>
            </a:endParaRPr>
          </a:p>
        </p:txBody>
      </p:sp>
      <p:sp>
        <p:nvSpPr>
          <p:cNvPr id="8" name="Textfeld 7">
            <a:extLst>
              <a:ext uri="{FF2B5EF4-FFF2-40B4-BE49-F238E27FC236}">
                <a16:creationId xmlns:a16="http://schemas.microsoft.com/office/drawing/2014/main" id="{7017FB77-8FE6-0A79-D2AD-B1BE67E82AC1}"/>
              </a:ext>
            </a:extLst>
          </p:cNvPr>
          <p:cNvSpPr txBox="1"/>
          <p:nvPr/>
        </p:nvSpPr>
        <p:spPr>
          <a:xfrm>
            <a:off x="4406309" y="6240940"/>
            <a:ext cx="3379382" cy="307777"/>
          </a:xfrm>
          <a:prstGeom prst="rect">
            <a:avLst/>
          </a:prstGeom>
          <a:noFill/>
          <a:ln>
            <a:noFill/>
          </a:ln>
        </p:spPr>
        <p:txBody>
          <a:bodyPr wrap="square" rtlCol="0">
            <a:spAutoFit/>
          </a:bodyPr>
          <a:lstStyle/>
          <a:p>
            <a:r>
              <a:rPr lang="de-DE" sz="1400">
                <a:solidFill>
                  <a:schemeClr val="bg1">
                    <a:lumMod val="65000"/>
                  </a:schemeClr>
                </a:solidFill>
              </a:rPr>
              <a:t>Informationsabend Primarschule </a:t>
            </a:r>
            <a:r>
              <a:rPr lang="de-DE" sz="1400" err="1">
                <a:solidFill>
                  <a:schemeClr val="bg1">
                    <a:lumMod val="65000"/>
                  </a:schemeClr>
                </a:solidFill>
              </a:rPr>
              <a:t>Galgenen</a:t>
            </a:r>
            <a:endParaRPr lang="de-DE" sz="1400">
              <a:solidFill>
                <a:schemeClr val="bg1">
                  <a:lumMod val="65000"/>
                </a:schemeClr>
              </a:solidFill>
            </a:endParaRPr>
          </a:p>
        </p:txBody>
      </p:sp>
      <p:pic>
        <p:nvPicPr>
          <p:cNvPr id="4" name="Picture 5">
            <a:extLst>
              <a:ext uri="{FF2B5EF4-FFF2-40B4-BE49-F238E27FC236}">
                <a16:creationId xmlns:a16="http://schemas.microsoft.com/office/drawing/2014/main" id="{1A5CA248-1F87-D4F9-9B2E-8AEDA74729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920025" y="1960994"/>
            <a:ext cx="4433775" cy="3490682"/>
          </a:xfrm>
          <a:prstGeom prst="rect">
            <a:avLst/>
          </a:prstGeom>
        </p:spPr>
      </p:pic>
    </p:spTree>
    <p:extLst>
      <p:ext uri="{BB962C8B-B14F-4D97-AF65-F5344CB8AC3E}">
        <p14:creationId xmlns:p14="http://schemas.microsoft.com/office/powerpoint/2010/main" val="454688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9011"/>
            <a:ext cx="12192000" cy="1080000"/>
          </a:xfrm>
          <a:prstGeom prst="rect">
            <a:avLst/>
          </a:prstGeom>
          <a:solidFill>
            <a:srgbClr val="009453"/>
          </a:solidFill>
          <a:ln>
            <a:solidFill>
              <a:srgbClr val="009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a:latin typeface="Helvetica Neue"/>
                <a:cs typeface="Helvetica Neue"/>
              </a:rPr>
              <a:t>  </a:t>
            </a:r>
            <a:r>
              <a:rPr lang="de-DE" sz="5400">
                <a:solidFill>
                  <a:schemeClr val="bg1"/>
                </a:solidFill>
                <a:latin typeface="Century Gothic" panose="020B0502020202020204" pitchFamily="34" charset="0"/>
                <a:cs typeface="Helvetica Neue"/>
              </a:rPr>
              <a:t>Wechselspiel</a:t>
            </a:r>
            <a:endParaRPr lang="de-DE" sz="3600">
              <a:solidFill>
                <a:schemeClr val="bg1"/>
              </a:solidFill>
              <a:latin typeface="Century Gothic" panose="020B0502020202020204" pitchFamily="34" charset="0"/>
              <a:cs typeface="Helvetica Neue"/>
            </a:endParaRPr>
          </a:p>
        </p:txBody>
      </p:sp>
      <p:sp>
        <p:nvSpPr>
          <p:cNvPr id="3" name="Oval 2"/>
          <p:cNvSpPr/>
          <p:nvPr/>
        </p:nvSpPr>
        <p:spPr>
          <a:xfrm>
            <a:off x="10149840" y="219011"/>
            <a:ext cx="1440000" cy="14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a:cs typeface="Helvetica Neue"/>
            </a:endParaRPr>
          </a:p>
        </p:txBody>
      </p:sp>
      <p:sp>
        <p:nvSpPr>
          <p:cNvPr id="14" name="Inhaltsplatzhalter 2">
            <a:extLst>
              <a:ext uri="{FF2B5EF4-FFF2-40B4-BE49-F238E27FC236}">
                <a16:creationId xmlns:a16="http://schemas.microsoft.com/office/drawing/2014/main" id="{A6058BE4-7844-4BBD-B8F9-81DBBF17D68D}"/>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CH"/>
          </a:p>
          <a:p>
            <a:endParaRPr lang="de-CH"/>
          </a:p>
          <a:p>
            <a:endParaRPr lang="de-CH"/>
          </a:p>
        </p:txBody>
      </p:sp>
      <p:pic>
        <p:nvPicPr>
          <p:cNvPr id="6" name="Grafik 5">
            <a:extLst>
              <a:ext uri="{FF2B5EF4-FFF2-40B4-BE49-F238E27FC236}">
                <a16:creationId xmlns:a16="http://schemas.microsoft.com/office/drawing/2014/main" id="{A0CC41CB-4B17-4882-7B13-9969F5B862D8}"/>
              </a:ext>
            </a:extLst>
          </p:cNvPr>
          <p:cNvPicPr>
            <a:picLocks noChangeAspect="1"/>
          </p:cNvPicPr>
          <p:nvPr/>
        </p:nvPicPr>
        <p:blipFill>
          <a:blip r:embed="rId3"/>
          <a:stretch>
            <a:fillRect/>
          </a:stretch>
        </p:blipFill>
        <p:spPr>
          <a:xfrm>
            <a:off x="10446961" y="475711"/>
            <a:ext cx="845757" cy="1003300"/>
          </a:xfrm>
          <a:prstGeom prst="rect">
            <a:avLst/>
          </a:prstGeom>
        </p:spPr>
      </p:pic>
      <p:sp>
        <p:nvSpPr>
          <p:cNvPr id="8" name="Textfeld 7">
            <a:extLst>
              <a:ext uri="{FF2B5EF4-FFF2-40B4-BE49-F238E27FC236}">
                <a16:creationId xmlns:a16="http://schemas.microsoft.com/office/drawing/2014/main" id="{7017FB77-8FE6-0A79-D2AD-B1BE67E82AC1}"/>
              </a:ext>
            </a:extLst>
          </p:cNvPr>
          <p:cNvSpPr txBox="1"/>
          <p:nvPr/>
        </p:nvSpPr>
        <p:spPr>
          <a:xfrm>
            <a:off x="4406309" y="6240940"/>
            <a:ext cx="3379382" cy="307777"/>
          </a:xfrm>
          <a:prstGeom prst="rect">
            <a:avLst/>
          </a:prstGeom>
          <a:noFill/>
          <a:ln>
            <a:noFill/>
          </a:ln>
        </p:spPr>
        <p:txBody>
          <a:bodyPr wrap="square" rtlCol="0">
            <a:spAutoFit/>
          </a:bodyPr>
          <a:lstStyle/>
          <a:p>
            <a:r>
              <a:rPr lang="de-DE" sz="1400">
                <a:solidFill>
                  <a:schemeClr val="bg1">
                    <a:lumMod val="65000"/>
                  </a:schemeClr>
                </a:solidFill>
              </a:rPr>
              <a:t>Informationsabend Primarschule </a:t>
            </a:r>
            <a:r>
              <a:rPr lang="de-DE" sz="1400" err="1">
                <a:solidFill>
                  <a:schemeClr val="bg1">
                    <a:lumMod val="65000"/>
                  </a:schemeClr>
                </a:solidFill>
              </a:rPr>
              <a:t>Galgenen</a:t>
            </a:r>
            <a:endParaRPr lang="de-DE" sz="1400">
              <a:solidFill>
                <a:schemeClr val="bg1">
                  <a:lumMod val="65000"/>
                </a:schemeClr>
              </a:solidFill>
            </a:endParaRPr>
          </a:p>
        </p:txBody>
      </p:sp>
      <p:sp>
        <p:nvSpPr>
          <p:cNvPr id="9" name="Inhaltsplatzhalter 7">
            <a:extLst>
              <a:ext uri="{FF2B5EF4-FFF2-40B4-BE49-F238E27FC236}">
                <a16:creationId xmlns:a16="http://schemas.microsoft.com/office/drawing/2014/main" id="{EBAC1194-149F-6682-3223-361C8AE9CDAA}"/>
              </a:ext>
            </a:extLst>
          </p:cNvPr>
          <p:cNvSpPr txBox="1">
            <a:spLocks/>
          </p:cNvSpPr>
          <p:nvPr/>
        </p:nvSpPr>
        <p:spPr>
          <a:xfrm>
            <a:off x="838200" y="1816295"/>
            <a:ext cx="10515600" cy="4351338"/>
          </a:xfrm>
          <a:prstGeom prst="rect">
            <a:avLst/>
          </a:prstGeom>
        </p:spPr>
        <p:txBody>
          <a:bodyPr>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CH"/>
          </a:p>
          <a:p>
            <a:endParaRPr lang="de-CH"/>
          </a:p>
          <a:p>
            <a:endParaRPr lang="de-CH"/>
          </a:p>
          <a:p>
            <a:endParaRPr lang="de-CH"/>
          </a:p>
          <a:p>
            <a:pPr marL="0" indent="0">
              <a:buFont typeface="Arial" panose="020B0604020202020204" pitchFamily="34" charset="0"/>
              <a:buNone/>
            </a:pPr>
            <a:endParaRPr lang="de-CH"/>
          </a:p>
          <a:p>
            <a:pPr marL="0" indent="0">
              <a:buFont typeface="Arial" panose="020B0604020202020204" pitchFamily="34" charset="0"/>
              <a:buNone/>
            </a:pPr>
            <a:r>
              <a:rPr lang="de-CH" sz="1600"/>
              <a:t>								</a:t>
            </a:r>
          </a:p>
          <a:p>
            <a:pPr marL="0" indent="0">
              <a:buFont typeface="Arial" panose="020B0604020202020204" pitchFamily="34" charset="0"/>
              <a:buNone/>
            </a:pPr>
            <a:r>
              <a:rPr lang="de-CH" sz="1600"/>
              <a:t>								</a:t>
            </a:r>
            <a:r>
              <a:rPr lang="de-CH" sz="4000">
                <a:latin typeface="Century Gothic" panose="020B0502020202020204" pitchFamily="34" charset="0"/>
              </a:rPr>
              <a:t>Soziale Kompetenz</a:t>
            </a:r>
          </a:p>
          <a:p>
            <a:pPr marL="0" indent="0">
              <a:buFont typeface="Arial" panose="020B0604020202020204" pitchFamily="34" charset="0"/>
              <a:buNone/>
            </a:pPr>
            <a:r>
              <a:rPr lang="de-CH" sz="4000">
                <a:latin typeface="Century Gothic" panose="020B0502020202020204" pitchFamily="34" charset="0"/>
              </a:rPr>
              <a:t>								Personale Kompetenz</a:t>
            </a:r>
          </a:p>
          <a:p>
            <a:pPr marL="0" indent="0">
              <a:buFont typeface="Arial" panose="020B0604020202020204" pitchFamily="34" charset="0"/>
              <a:buNone/>
            </a:pPr>
            <a:r>
              <a:rPr lang="de-CH" sz="4000">
                <a:latin typeface="Century Gothic" panose="020B0502020202020204" pitchFamily="34" charset="0"/>
              </a:rPr>
              <a:t>								Methodische Kompetenz</a:t>
            </a:r>
          </a:p>
          <a:p>
            <a:endParaRPr lang="de-CH"/>
          </a:p>
          <a:p>
            <a:endParaRPr lang="de-CH"/>
          </a:p>
          <a:p>
            <a:endParaRPr lang="de-CH"/>
          </a:p>
          <a:p>
            <a:endParaRPr lang="de-CH"/>
          </a:p>
          <a:p>
            <a:endParaRPr lang="de-CH"/>
          </a:p>
          <a:p>
            <a:pPr marL="0" indent="0" algn="ctr">
              <a:buFont typeface="Arial" panose="020B0604020202020204" pitchFamily="34" charset="0"/>
              <a:buNone/>
            </a:pPr>
            <a:endParaRPr lang="de-CH" sz="5900"/>
          </a:p>
          <a:p>
            <a:pPr marL="0" indent="0">
              <a:buFont typeface="Arial" panose="020B0604020202020204" pitchFamily="34" charset="0"/>
              <a:buNone/>
            </a:pPr>
            <a:r>
              <a:rPr lang="de-CH" sz="5900">
                <a:latin typeface="Century Gothic" panose="020B0502020202020204" pitchFamily="34" charset="0"/>
              </a:rPr>
              <a:t>Wechselspiel zwischen fachlichen und überfachlichen Kompetenzen</a:t>
            </a:r>
          </a:p>
        </p:txBody>
      </p:sp>
      <p:pic>
        <p:nvPicPr>
          <p:cNvPr id="10" name="Inhaltsplatzhalter 5">
            <a:extLst>
              <a:ext uri="{FF2B5EF4-FFF2-40B4-BE49-F238E27FC236}">
                <a16:creationId xmlns:a16="http://schemas.microsoft.com/office/drawing/2014/main" id="{FE5A0ADC-990B-04B5-D118-B076BF91B7B8}"/>
              </a:ext>
            </a:extLst>
          </p:cNvPr>
          <p:cNvPicPr>
            <a:picLocks noChangeAspect="1"/>
          </p:cNvPicPr>
          <p:nvPr/>
        </p:nvPicPr>
        <p:blipFill rotWithShape="1">
          <a:blip r:embed="rId4"/>
          <a:srcRect t="10711"/>
          <a:stretch/>
        </p:blipFill>
        <p:spPr>
          <a:xfrm>
            <a:off x="838200" y="1946922"/>
            <a:ext cx="7204341" cy="3543948"/>
          </a:xfrm>
          <a:prstGeom prst="rect">
            <a:avLst/>
          </a:prstGeom>
        </p:spPr>
      </p:pic>
      <p:sp>
        <p:nvSpPr>
          <p:cNvPr id="12" name="Textfeld 11">
            <a:extLst>
              <a:ext uri="{FF2B5EF4-FFF2-40B4-BE49-F238E27FC236}">
                <a16:creationId xmlns:a16="http://schemas.microsoft.com/office/drawing/2014/main" id="{26E97A22-5349-0CA6-5CC5-25BE16725610}"/>
              </a:ext>
            </a:extLst>
          </p:cNvPr>
          <p:cNvSpPr txBox="1"/>
          <p:nvPr/>
        </p:nvSpPr>
        <p:spPr>
          <a:xfrm>
            <a:off x="9271556" y="1565282"/>
            <a:ext cx="2872474" cy="507831"/>
          </a:xfrm>
          <a:prstGeom prst="rect">
            <a:avLst/>
          </a:prstGeom>
          <a:noFill/>
          <a:ln>
            <a:noFill/>
          </a:ln>
        </p:spPr>
        <p:txBody>
          <a:bodyPr wrap="square" rtlCol="0">
            <a:spAutoFit/>
          </a:bodyPr>
          <a:lstStyle/>
          <a:p>
            <a:r>
              <a:rPr lang="de-DE" sz="1600">
                <a:latin typeface="Futura Medium" panose="020B0602020204020303" pitchFamily="34" charset="-79"/>
                <a:cs typeface="Futura Medium" panose="020B0602020204020303" pitchFamily="34" charset="-79"/>
              </a:rPr>
              <a:t>     Primarschule </a:t>
            </a:r>
            <a:r>
              <a:rPr lang="de-DE" sz="1600" err="1">
                <a:latin typeface="Futura Medium" panose="020B0602020204020303" pitchFamily="34" charset="-79"/>
                <a:cs typeface="Futura Medium" panose="020B0602020204020303" pitchFamily="34" charset="-79"/>
              </a:rPr>
              <a:t>Galgenen</a:t>
            </a:r>
            <a:endParaRPr lang="de-DE" sz="1600">
              <a:latin typeface="Futura Medium" panose="020B0602020204020303" pitchFamily="34" charset="-79"/>
              <a:cs typeface="Futura Medium" panose="020B0602020204020303" pitchFamily="34" charset="-79"/>
            </a:endParaRPr>
          </a:p>
          <a:p>
            <a:r>
              <a:rPr lang="de-DE" sz="1050">
                <a:latin typeface="Futura Medium" panose="020B0602020204020303" pitchFamily="34" charset="-79"/>
                <a:cs typeface="Futura Medium" panose="020B0602020204020303" pitchFamily="34" charset="-79"/>
              </a:rPr>
              <a:t>		 </a:t>
            </a:r>
            <a:r>
              <a:rPr lang="de-DE" sz="1050" err="1">
                <a:latin typeface="Futura Medium" panose="020B0602020204020303" pitchFamily="34" charset="-79"/>
                <a:cs typeface="Futura Medium" panose="020B0602020204020303" pitchFamily="34" charset="-79"/>
              </a:rPr>
              <a:t>www.schule-galgenen.ch</a:t>
            </a:r>
            <a:endParaRPr lang="de-DE" sz="105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3104447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9011"/>
            <a:ext cx="12192000" cy="1080000"/>
          </a:xfrm>
          <a:prstGeom prst="rect">
            <a:avLst/>
          </a:prstGeom>
          <a:solidFill>
            <a:srgbClr val="009453"/>
          </a:solidFill>
          <a:ln>
            <a:solidFill>
              <a:srgbClr val="009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a:latin typeface="Helvetica Neue"/>
                <a:cs typeface="Helvetica Neue"/>
              </a:rPr>
              <a:t>  </a:t>
            </a:r>
            <a:r>
              <a:rPr lang="de-DE" sz="4800">
                <a:solidFill>
                  <a:schemeClr val="bg1"/>
                </a:solidFill>
                <a:latin typeface="Century Gothic" panose="020B0502020202020204" pitchFamily="34" charset="0"/>
                <a:cs typeface="Helvetica Neue"/>
              </a:rPr>
              <a:t>Überfachliche Kompetenzen</a:t>
            </a:r>
            <a:endParaRPr lang="de-DE" sz="3600">
              <a:solidFill>
                <a:schemeClr val="bg1"/>
              </a:solidFill>
              <a:latin typeface="Century Gothic" panose="020B0502020202020204" pitchFamily="34" charset="0"/>
              <a:cs typeface="Helvetica Neue"/>
            </a:endParaRPr>
          </a:p>
        </p:txBody>
      </p:sp>
      <p:sp>
        <p:nvSpPr>
          <p:cNvPr id="3" name="Oval 2"/>
          <p:cNvSpPr/>
          <p:nvPr/>
        </p:nvSpPr>
        <p:spPr>
          <a:xfrm>
            <a:off x="10149840" y="219011"/>
            <a:ext cx="1440000" cy="14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a:cs typeface="Helvetica Neue"/>
            </a:endParaRPr>
          </a:p>
        </p:txBody>
      </p:sp>
      <p:sp>
        <p:nvSpPr>
          <p:cNvPr id="14" name="Inhaltsplatzhalter 2">
            <a:extLst>
              <a:ext uri="{FF2B5EF4-FFF2-40B4-BE49-F238E27FC236}">
                <a16:creationId xmlns:a16="http://schemas.microsoft.com/office/drawing/2014/main" id="{A6058BE4-7844-4BBD-B8F9-81DBBF17D68D}"/>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CH"/>
          </a:p>
          <a:p>
            <a:endParaRPr lang="de-CH"/>
          </a:p>
          <a:p>
            <a:endParaRPr lang="de-CH"/>
          </a:p>
        </p:txBody>
      </p:sp>
      <p:pic>
        <p:nvPicPr>
          <p:cNvPr id="6" name="Grafik 5">
            <a:extLst>
              <a:ext uri="{FF2B5EF4-FFF2-40B4-BE49-F238E27FC236}">
                <a16:creationId xmlns:a16="http://schemas.microsoft.com/office/drawing/2014/main" id="{A0CC41CB-4B17-4882-7B13-9969F5B862D8}"/>
              </a:ext>
            </a:extLst>
          </p:cNvPr>
          <p:cNvPicPr>
            <a:picLocks noChangeAspect="1"/>
          </p:cNvPicPr>
          <p:nvPr/>
        </p:nvPicPr>
        <p:blipFill>
          <a:blip r:embed="rId3"/>
          <a:stretch>
            <a:fillRect/>
          </a:stretch>
        </p:blipFill>
        <p:spPr>
          <a:xfrm>
            <a:off x="10446961" y="475711"/>
            <a:ext cx="845757" cy="1003300"/>
          </a:xfrm>
          <a:prstGeom prst="rect">
            <a:avLst/>
          </a:prstGeom>
        </p:spPr>
      </p:pic>
      <p:sp>
        <p:nvSpPr>
          <p:cNvPr id="7" name="Inhaltsplatzhalter 2">
            <a:extLst>
              <a:ext uri="{FF2B5EF4-FFF2-40B4-BE49-F238E27FC236}">
                <a16:creationId xmlns:a16="http://schemas.microsoft.com/office/drawing/2014/main" id="{E7357545-2A0A-9203-2948-5E508A686C2E}"/>
              </a:ext>
            </a:extLst>
          </p:cNvPr>
          <p:cNvSpPr txBox="1">
            <a:spLocks/>
          </p:cNvSpPr>
          <p:nvPr/>
        </p:nvSpPr>
        <p:spPr>
          <a:xfrm>
            <a:off x="602160" y="1583311"/>
            <a:ext cx="10987680" cy="4798978"/>
          </a:xfrm>
          <a:prstGeom prst="rect">
            <a:avLst/>
          </a:prstGeom>
          <a:solidFill>
            <a:schemeClr val="bg1">
              <a:lumMod val="9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sz="2200">
                <a:latin typeface="Century Gothic" panose="020B0502020202020204" pitchFamily="34" charset="0"/>
              </a:rPr>
              <a:t>In der Schule sind nicht nur die Leistungen in den einzelnen Fächern wichtig, sondern auch das Verhalten der Kinder. </a:t>
            </a:r>
          </a:p>
          <a:p>
            <a:r>
              <a:rPr lang="de-CH" sz="2200">
                <a:latin typeface="Century Gothic" panose="020B0502020202020204" pitchFamily="34" charset="0"/>
              </a:rPr>
              <a:t>Ab der ersten Klasse arbeiten wir an folgenden überfachlichen Kompetenzen:</a:t>
            </a:r>
          </a:p>
          <a:p>
            <a:r>
              <a:rPr lang="de-CH" sz="1600" b="1">
                <a:latin typeface="Century Gothic" panose="020B0502020202020204" pitchFamily="34" charset="0"/>
              </a:rPr>
              <a:t>Personale Kompetenzen</a:t>
            </a:r>
          </a:p>
          <a:p>
            <a:pPr lvl="1"/>
            <a:r>
              <a:rPr lang="de-CH" sz="1600">
                <a:effectLst/>
                <a:latin typeface="Century Gothic" panose="020B0502020202020204" pitchFamily="34" charset="0"/>
                <a:ea typeface="Calibri" panose="020F0502020204030204" pitchFamily="34" charset="0"/>
                <a:cs typeface="Arial" panose="020B0604020202020204" pitchFamily="34" charset="0"/>
              </a:rPr>
              <a:t>Selbstreflexion</a:t>
            </a:r>
            <a:r>
              <a:rPr lang="de-CH" sz="1600">
                <a:latin typeface="Century Gothic" panose="020B0502020202020204" pitchFamily="34" charset="0"/>
                <a:ea typeface="Calibri" panose="020F0502020204030204" pitchFamily="34" charset="0"/>
                <a:cs typeface="Arial" panose="020B0604020202020204" pitchFamily="34" charset="0"/>
              </a:rPr>
              <a:t>	</a:t>
            </a:r>
          </a:p>
          <a:p>
            <a:pPr lvl="1"/>
            <a:r>
              <a:rPr lang="de-CH" sz="1600">
                <a:effectLst/>
                <a:latin typeface="Century Gothic" panose="020B0502020202020204" pitchFamily="34" charset="0"/>
                <a:ea typeface="Calibri" panose="020F0502020204030204" pitchFamily="34" charset="0"/>
                <a:cs typeface="Arial" panose="020B0604020202020204" pitchFamily="34" charset="0"/>
              </a:rPr>
              <a:t>Selbständigkeit</a:t>
            </a:r>
          </a:p>
          <a:p>
            <a:pPr lvl="1"/>
            <a:r>
              <a:rPr lang="de-CH" sz="1600">
                <a:effectLst/>
                <a:latin typeface="Century Gothic" panose="020B0502020202020204" pitchFamily="34" charset="0"/>
                <a:ea typeface="Calibri" panose="020F0502020204030204" pitchFamily="34" charset="0"/>
                <a:cs typeface="Arial" panose="020B0604020202020204" pitchFamily="34" charset="0"/>
              </a:rPr>
              <a:t>Eigenständigkeit</a:t>
            </a:r>
            <a:endParaRPr lang="de-CH" sz="1400">
              <a:latin typeface="Century Gothic" panose="020B0502020202020204" pitchFamily="34" charset="0"/>
            </a:endParaRPr>
          </a:p>
          <a:p>
            <a:r>
              <a:rPr lang="de-CH" sz="1600" b="1">
                <a:latin typeface="Century Gothic" panose="020B0502020202020204" pitchFamily="34" charset="0"/>
              </a:rPr>
              <a:t>Soziale Kompetenzen</a:t>
            </a:r>
          </a:p>
          <a:p>
            <a:pPr lvl="1"/>
            <a:r>
              <a:rPr lang="de-CH" sz="1600">
                <a:latin typeface="Century Gothic" panose="020B0502020202020204" pitchFamily="34" charset="0"/>
                <a:ea typeface="Calibri" panose="020F0502020204030204" pitchFamily="34" charset="0"/>
              </a:rPr>
              <a:t>Dialog- und Kooperationsfähigkeit</a:t>
            </a:r>
          </a:p>
          <a:p>
            <a:pPr lvl="1"/>
            <a:r>
              <a:rPr lang="de-CH" sz="1600">
                <a:latin typeface="Century Gothic" panose="020B0502020202020204" pitchFamily="34" charset="0"/>
                <a:ea typeface="Calibri" panose="020F0502020204030204" pitchFamily="34" charset="0"/>
              </a:rPr>
              <a:t>Konfliktfähigkeit</a:t>
            </a:r>
          </a:p>
          <a:p>
            <a:pPr lvl="1"/>
            <a:r>
              <a:rPr lang="de-CH" sz="1600">
                <a:latin typeface="Century Gothic" panose="020B0502020202020204" pitchFamily="34" charset="0"/>
                <a:ea typeface="Calibri" panose="020F0502020204030204" pitchFamily="34" charset="0"/>
              </a:rPr>
              <a:t>Umgang mit Vielfalt</a:t>
            </a:r>
            <a:endParaRPr lang="de-CH" sz="1400">
              <a:latin typeface="Century Gothic" panose="020B0502020202020204" pitchFamily="34" charset="0"/>
            </a:endParaRPr>
          </a:p>
          <a:p>
            <a:r>
              <a:rPr lang="de-CH" sz="1600" b="1">
                <a:latin typeface="Century Gothic" panose="020B0502020202020204" pitchFamily="34" charset="0"/>
              </a:rPr>
              <a:t>Methodische Kompetenzen</a:t>
            </a:r>
          </a:p>
          <a:p>
            <a:pPr lvl="1"/>
            <a:r>
              <a:rPr lang="de-CH" sz="1600">
                <a:latin typeface="Century Gothic" panose="020B0502020202020204" pitchFamily="34" charset="0"/>
                <a:ea typeface="Calibri" panose="020F0502020204030204" pitchFamily="34" charset="0"/>
              </a:rPr>
              <a:t>Sprachfähigkeit</a:t>
            </a:r>
          </a:p>
          <a:p>
            <a:pPr lvl="1"/>
            <a:r>
              <a:rPr lang="de-CH" sz="1600">
                <a:latin typeface="Century Gothic" panose="020B0502020202020204" pitchFamily="34" charset="0"/>
                <a:ea typeface="Calibri" panose="020F0502020204030204" pitchFamily="34" charset="0"/>
              </a:rPr>
              <a:t>Informationen nutzen</a:t>
            </a:r>
          </a:p>
          <a:p>
            <a:pPr lvl="1"/>
            <a:r>
              <a:rPr lang="de-CH" sz="1600">
                <a:latin typeface="Century Gothic" panose="020B0502020202020204" pitchFamily="34" charset="0"/>
                <a:ea typeface="Calibri" panose="020F0502020204030204" pitchFamily="34" charset="0"/>
              </a:rPr>
              <a:t>Aufgaben und Probleme lösen</a:t>
            </a:r>
            <a:endParaRPr lang="de-CH" sz="1400">
              <a:latin typeface="Century Gothic" panose="020B0502020202020204" pitchFamily="34" charset="0"/>
            </a:endParaRPr>
          </a:p>
          <a:p>
            <a:pPr lvl="1"/>
            <a:endParaRPr lang="de-CH">
              <a:latin typeface="Century Gothic" panose="020B0502020202020204" pitchFamily="34" charset="0"/>
            </a:endParaRPr>
          </a:p>
          <a:p>
            <a:pPr marL="457200" lvl="1" indent="0">
              <a:buNone/>
            </a:pPr>
            <a:endParaRPr lang="de-CH">
              <a:latin typeface="Century Gothic" panose="020B0502020202020204" pitchFamily="34" charset="0"/>
            </a:endParaRPr>
          </a:p>
        </p:txBody>
      </p:sp>
      <p:sp>
        <p:nvSpPr>
          <p:cNvPr id="8" name="Textfeld 7">
            <a:extLst>
              <a:ext uri="{FF2B5EF4-FFF2-40B4-BE49-F238E27FC236}">
                <a16:creationId xmlns:a16="http://schemas.microsoft.com/office/drawing/2014/main" id="{7017FB77-8FE6-0A79-D2AD-B1BE67E82AC1}"/>
              </a:ext>
            </a:extLst>
          </p:cNvPr>
          <p:cNvSpPr txBox="1"/>
          <p:nvPr/>
        </p:nvSpPr>
        <p:spPr>
          <a:xfrm>
            <a:off x="4406309" y="6437710"/>
            <a:ext cx="3379382" cy="307777"/>
          </a:xfrm>
          <a:prstGeom prst="rect">
            <a:avLst/>
          </a:prstGeom>
          <a:noFill/>
          <a:ln>
            <a:noFill/>
          </a:ln>
        </p:spPr>
        <p:txBody>
          <a:bodyPr wrap="square" rtlCol="0">
            <a:spAutoFit/>
          </a:bodyPr>
          <a:lstStyle/>
          <a:p>
            <a:r>
              <a:rPr lang="de-DE" sz="1400">
                <a:solidFill>
                  <a:schemeClr val="bg1">
                    <a:lumMod val="65000"/>
                  </a:schemeClr>
                </a:solidFill>
              </a:rPr>
              <a:t>Informationsabend Primarschule </a:t>
            </a:r>
            <a:r>
              <a:rPr lang="de-DE" sz="1400" err="1">
                <a:solidFill>
                  <a:schemeClr val="bg1">
                    <a:lumMod val="65000"/>
                  </a:schemeClr>
                </a:solidFill>
              </a:rPr>
              <a:t>Galgenen</a:t>
            </a:r>
            <a:endParaRPr lang="de-DE" sz="1400">
              <a:solidFill>
                <a:schemeClr val="bg1">
                  <a:lumMod val="65000"/>
                </a:schemeClr>
              </a:solidFill>
            </a:endParaRPr>
          </a:p>
        </p:txBody>
      </p:sp>
      <p:pic>
        <p:nvPicPr>
          <p:cNvPr id="4" name="Grafik 3">
            <a:extLst>
              <a:ext uri="{FF2B5EF4-FFF2-40B4-BE49-F238E27FC236}">
                <a16:creationId xmlns:a16="http://schemas.microsoft.com/office/drawing/2014/main" id="{8CB16DE3-CE15-6CEC-425A-727A5A7C15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1433" y="3265818"/>
            <a:ext cx="3538407" cy="3116471"/>
          </a:xfrm>
          <a:prstGeom prst="rect">
            <a:avLst/>
          </a:prstGeom>
        </p:spPr>
      </p:pic>
    </p:spTree>
    <p:extLst>
      <p:ext uri="{BB962C8B-B14F-4D97-AF65-F5344CB8AC3E}">
        <p14:creationId xmlns:p14="http://schemas.microsoft.com/office/powerpoint/2010/main" val="216091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731054" cy="6876000"/>
          </a:xfrm>
          <a:custGeom>
            <a:avLst/>
            <a:gdLst>
              <a:gd name="connsiteX0" fmla="*/ 0 w 7906481"/>
              <a:gd name="connsiteY0" fmla="*/ 0 h 6858000"/>
              <a:gd name="connsiteX1" fmla="*/ 7906481 w 7906481"/>
              <a:gd name="connsiteY1" fmla="*/ 0 h 6858000"/>
              <a:gd name="connsiteX2" fmla="*/ 7906481 w 7906481"/>
              <a:gd name="connsiteY2" fmla="*/ 6858000 h 6858000"/>
              <a:gd name="connsiteX3" fmla="*/ 0 w 7906481"/>
              <a:gd name="connsiteY3" fmla="*/ 6858000 h 6858000"/>
              <a:gd name="connsiteX4" fmla="*/ 0 w 7906481"/>
              <a:gd name="connsiteY4" fmla="*/ 0 h 6858000"/>
              <a:gd name="connsiteX0" fmla="*/ 0 w 7906481"/>
              <a:gd name="connsiteY0" fmla="*/ 0 h 6858000"/>
              <a:gd name="connsiteX1" fmla="*/ 4270652 w 7906481"/>
              <a:gd name="connsiteY1" fmla="*/ 0 h 6858000"/>
              <a:gd name="connsiteX2" fmla="*/ 7906481 w 7906481"/>
              <a:gd name="connsiteY2" fmla="*/ 6858000 h 6858000"/>
              <a:gd name="connsiteX3" fmla="*/ 0 w 7906481"/>
              <a:gd name="connsiteY3" fmla="*/ 6858000 h 6858000"/>
              <a:gd name="connsiteX4" fmla="*/ 0 w 7906481"/>
              <a:gd name="connsiteY4" fmla="*/ 0 h 6858000"/>
              <a:gd name="connsiteX0" fmla="*/ 0 w 7906481"/>
              <a:gd name="connsiteY0" fmla="*/ 10886 h 6868886"/>
              <a:gd name="connsiteX1" fmla="*/ 5674910 w 7906481"/>
              <a:gd name="connsiteY1" fmla="*/ 0 h 6868886"/>
              <a:gd name="connsiteX2" fmla="*/ 7906481 w 7906481"/>
              <a:gd name="connsiteY2" fmla="*/ 6868886 h 6868886"/>
              <a:gd name="connsiteX3" fmla="*/ 0 w 7906481"/>
              <a:gd name="connsiteY3" fmla="*/ 6868886 h 6868886"/>
              <a:gd name="connsiteX4" fmla="*/ 0 w 7906481"/>
              <a:gd name="connsiteY4" fmla="*/ 10886 h 6868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6481" h="6868886">
                <a:moveTo>
                  <a:pt x="0" y="10886"/>
                </a:moveTo>
                <a:lnTo>
                  <a:pt x="5674910" y="0"/>
                </a:lnTo>
                <a:lnTo>
                  <a:pt x="7906481" y="6868886"/>
                </a:lnTo>
                <a:lnTo>
                  <a:pt x="0" y="6868886"/>
                </a:lnTo>
                <a:lnTo>
                  <a:pt x="0" y="10886"/>
                </a:lnTo>
                <a:close/>
              </a:path>
            </a:pathLst>
          </a:custGeom>
          <a:solidFill>
            <a:srgbClr val="009453">
              <a:alpha val="61961"/>
            </a:srgbClr>
          </a:solidFill>
          <a:ln>
            <a:solidFill>
              <a:srgbClr val="009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highlight>
                <a:srgbClr val="009453"/>
              </a:highlight>
            </a:endParaRPr>
          </a:p>
        </p:txBody>
      </p:sp>
      <p:sp>
        <p:nvSpPr>
          <p:cNvPr id="21" name="Textplatzhalter 2"/>
          <p:cNvSpPr>
            <a:spLocks noGrp="1"/>
          </p:cNvSpPr>
          <p:nvPr/>
        </p:nvSpPr>
        <p:spPr>
          <a:xfrm>
            <a:off x="160775" y="3068225"/>
            <a:ext cx="2517054" cy="3299281"/>
          </a:xfrm>
          <a:prstGeom prst="rect">
            <a:avLst/>
          </a:prstGeom>
          <a:ln>
            <a:noFill/>
          </a:ln>
        </p:spPr>
        <p:txBody>
          <a:bodyPr vert="horz" lIns="91440" tIns="45720" rIns="91440" bIns="45720" rtlCol="0" anchor="b">
            <a:noAutofit/>
          </a:bodyPr>
          <a:lstStyle>
            <a:lvl1pPr marL="0" indent="0" algn="l" defTabSz="457200" rtl="0" eaLnBrk="1" latinLnBrk="0" hangingPunct="1">
              <a:spcBef>
                <a:spcPts val="0"/>
              </a:spcBef>
              <a:buFont typeface="Arial"/>
              <a:buNone/>
              <a:defRPr sz="24000" kern="1200">
                <a:solidFill>
                  <a:srgbClr val="3F3F3F"/>
                </a:solidFill>
                <a:latin typeface="Arial"/>
                <a:ea typeface="+mn-ea"/>
                <a:cs typeface="Arial"/>
              </a:defRPr>
            </a:lvl1pPr>
            <a:lvl2pPr marL="457200" indent="0" algn="l" defTabSz="457200" rtl="0" eaLnBrk="1" latinLnBrk="0" hangingPunct="1">
              <a:spcBef>
                <a:spcPct val="20000"/>
              </a:spcBef>
              <a:buFont typeface="Arial"/>
              <a:buNone/>
              <a:defRPr sz="1800" kern="1200">
                <a:solidFill>
                  <a:schemeClr val="tx1">
                    <a:tint val="75000"/>
                  </a:schemeClr>
                </a:solidFill>
                <a:latin typeface="Arial"/>
                <a:ea typeface="+mn-ea"/>
                <a:cs typeface="Arial"/>
              </a:defRPr>
            </a:lvl2pPr>
            <a:lvl3pPr marL="914400" indent="0" algn="l" defTabSz="457200" rtl="0" eaLnBrk="1" latinLnBrk="0" hangingPunct="1">
              <a:spcBef>
                <a:spcPct val="20000"/>
              </a:spcBef>
              <a:buFont typeface="Arial"/>
              <a:buNone/>
              <a:defRPr sz="1600" kern="1200">
                <a:solidFill>
                  <a:schemeClr val="tx1">
                    <a:tint val="75000"/>
                  </a:schemeClr>
                </a:solidFill>
                <a:latin typeface="Arial"/>
                <a:ea typeface="+mn-ea"/>
                <a:cs typeface="Arial"/>
              </a:defRPr>
            </a:lvl3pPr>
            <a:lvl4pPr marL="1371600" indent="0" algn="l" defTabSz="457200" rtl="0" eaLnBrk="1" latinLnBrk="0" hangingPunct="1">
              <a:spcBef>
                <a:spcPct val="20000"/>
              </a:spcBef>
              <a:buFont typeface="Arial"/>
              <a:buNone/>
              <a:defRPr sz="1400" kern="1200">
                <a:solidFill>
                  <a:schemeClr val="tx1">
                    <a:tint val="75000"/>
                  </a:schemeClr>
                </a:solidFill>
                <a:latin typeface="Arial"/>
                <a:ea typeface="+mn-ea"/>
                <a:cs typeface="Arial"/>
              </a:defRPr>
            </a:lvl4pPr>
            <a:lvl5pPr marL="1828800" indent="0" algn="l" defTabSz="457200" rtl="0" eaLnBrk="1" latinLnBrk="0" hangingPunct="1">
              <a:spcBef>
                <a:spcPct val="20000"/>
              </a:spcBef>
              <a:buFont typeface="Arial"/>
              <a:buNone/>
              <a:defRPr sz="1400" kern="1200">
                <a:solidFill>
                  <a:schemeClr val="tx1">
                    <a:tint val="75000"/>
                  </a:schemeClr>
                </a:solidFill>
                <a:latin typeface="Arial"/>
                <a:ea typeface="+mn-ea"/>
                <a:cs typeface="Arial"/>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endParaRPr lang="en-GB" sz="20000"/>
          </a:p>
        </p:txBody>
      </p:sp>
      <p:sp>
        <p:nvSpPr>
          <p:cNvPr id="7" name="Rectangle 4"/>
          <p:cNvSpPr/>
          <p:nvPr/>
        </p:nvSpPr>
        <p:spPr>
          <a:xfrm>
            <a:off x="-355309" y="2824377"/>
            <a:ext cx="6843530" cy="3543129"/>
          </a:xfrm>
          <a:custGeom>
            <a:avLst/>
            <a:gdLst>
              <a:gd name="connsiteX0" fmla="*/ 0 w 4304371"/>
              <a:gd name="connsiteY0" fmla="*/ 0 h 3543129"/>
              <a:gd name="connsiteX1" fmla="*/ 4304371 w 4304371"/>
              <a:gd name="connsiteY1" fmla="*/ 0 h 3543129"/>
              <a:gd name="connsiteX2" fmla="*/ 4304371 w 4304371"/>
              <a:gd name="connsiteY2" fmla="*/ 3543129 h 3543129"/>
              <a:gd name="connsiteX3" fmla="*/ 0 w 4304371"/>
              <a:gd name="connsiteY3" fmla="*/ 3543129 h 3543129"/>
              <a:gd name="connsiteX4" fmla="*/ 0 w 4304371"/>
              <a:gd name="connsiteY4" fmla="*/ 0 h 3543129"/>
              <a:gd name="connsiteX0" fmla="*/ 0 w 4304371"/>
              <a:gd name="connsiteY0" fmla="*/ 1148576 h 3543129"/>
              <a:gd name="connsiteX1" fmla="*/ 4304371 w 4304371"/>
              <a:gd name="connsiteY1" fmla="*/ 0 h 3543129"/>
              <a:gd name="connsiteX2" fmla="*/ 4304371 w 4304371"/>
              <a:gd name="connsiteY2" fmla="*/ 3543129 h 3543129"/>
              <a:gd name="connsiteX3" fmla="*/ 0 w 4304371"/>
              <a:gd name="connsiteY3" fmla="*/ 3543129 h 3543129"/>
              <a:gd name="connsiteX4" fmla="*/ 0 w 4304371"/>
              <a:gd name="connsiteY4" fmla="*/ 1148576 h 3543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4371" h="3543129">
                <a:moveTo>
                  <a:pt x="0" y="1148576"/>
                </a:moveTo>
                <a:lnTo>
                  <a:pt x="4304371" y="0"/>
                </a:lnTo>
                <a:lnTo>
                  <a:pt x="4304371" y="3543129"/>
                </a:lnTo>
                <a:lnTo>
                  <a:pt x="0" y="3543129"/>
                </a:lnTo>
                <a:lnTo>
                  <a:pt x="0" y="1148576"/>
                </a:lnTo>
                <a:close/>
              </a:path>
            </a:pathLst>
          </a:custGeom>
          <a:noFill/>
          <a:ln>
            <a:noFill/>
          </a:ln>
        </p:spPr>
        <p:style>
          <a:lnRef idx="1">
            <a:schemeClr val="accent1"/>
          </a:lnRef>
          <a:fillRef idx="2">
            <a:schemeClr val="accent1"/>
          </a:fillRef>
          <a:effectRef idx="1">
            <a:schemeClr val="accent1"/>
          </a:effectRef>
          <a:fontRef idx="minor">
            <a:schemeClr val="dk1"/>
          </a:fontRef>
        </p:style>
        <p:txBody>
          <a:bodyPr lIns="1440000" tIns="0" rtlCol="0" anchor="b"/>
          <a:lstStyle/>
          <a:p>
            <a:endParaRPr lang="de-CH" sz="4800">
              <a:solidFill>
                <a:schemeClr val="tx1"/>
              </a:solidFill>
              <a:latin typeface="Century Gothic" panose="020B0502020202020204" pitchFamily="34" charset="0"/>
              <a:cs typeface="Helvetica Neue"/>
            </a:endParaRPr>
          </a:p>
        </p:txBody>
      </p:sp>
      <p:pic>
        <p:nvPicPr>
          <p:cNvPr id="2" name="Inhaltsplatzhalter 9">
            <a:extLst>
              <a:ext uri="{FF2B5EF4-FFF2-40B4-BE49-F238E27FC236}">
                <a16:creationId xmlns:a16="http://schemas.microsoft.com/office/drawing/2014/main" id="{C1974767-3A5A-7FD8-B3ED-33EED4A513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8996" y="3363264"/>
            <a:ext cx="4063803" cy="2709202"/>
          </a:xfrm>
          <a:prstGeom prst="rect">
            <a:avLst/>
          </a:prstGeom>
        </p:spPr>
      </p:pic>
    </p:spTree>
    <p:extLst>
      <p:ext uri="{BB962C8B-B14F-4D97-AF65-F5344CB8AC3E}">
        <p14:creationId xmlns:p14="http://schemas.microsoft.com/office/powerpoint/2010/main" val="1067099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9011"/>
            <a:ext cx="12192000" cy="1080000"/>
          </a:xfrm>
          <a:prstGeom prst="rect">
            <a:avLst/>
          </a:prstGeom>
          <a:solidFill>
            <a:srgbClr val="009453"/>
          </a:solidFill>
          <a:ln>
            <a:solidFill>
              <a:srgbClr val="009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a:latin typeface="Helvetica Neue"/>
                <a:cs typeface="Helvetica Neue"/>
              </a:rPr>
              <a:t>  </a:t>
            </a:r>
            <a:r>
              <a:rPr lang="de-DE" sz="5400">
                <a:solidFill>
                  <a:schemeClr val="bg1"/>
                </a:solidFill>
                <a:latin typeface="Century Gothic" panose="020B0502020202020204" pitchFamily="34" charset="0"/>
                <a:cs typeface="Helvetica Neue"/>
              </a:rPr>
              <a:t>Stundenplan</a:t>
            </a:r>
            <a:endParaRPr lang="de-DE" sz="3600">
              <a:solidFill>
                <a:schemeClr val="bg1"/>
              </a:solidFill>
              <a:latin typeface="Century Gothic" panose="020B0502020202020204" pitchFamily="34" charset="0"/>
              <a:cs typeface="Helvetica Neue"/>
            </a:endParaRPr>
          </a:p>
        </p:txBody>
      </p:sp>
      <p:sp>
        <p:nvSpPr>
          <p:cNvPr id="3" name="Oval 2"/>
          <p:cNvSpPr/>
          <p:nvPr/>
        </p:nvSpPr>
        <p:spPr>
          <a:xfrm>
            <a:off x="10149840" y="219011"/>
            <a:ext cx="1440000" cy="14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a:cs typeface="Helvetica Neue"/>
            </a:endParaRPr>
          </a:p>
        </p:txBody>
      </p:sp>
      <p:sp>
        <p:nvSpPr>
          <p:cNvPr id="14" name="Inhaltsplatzhalter 2">
            <a:extLst>
              <a:ext uri="{FF2B5EF4-FFF2-40B4-BE49-F238E27FC236}">
                <a16:creationId xmlns:a16="http://schemas.microsoft.com/office/drawing/2014/main" id="{A6058BE4-7844-4BBD-B8F9-81DBBF17D68D}"/>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CH"/>
          </a:p>
          <a:p>
            <a:endParaRPr lang="de-CH"/>
          </a:p>
          <a:p>
            <a:endParaRPr lang="de-CH"/>
          </a:p>
        </p:txBody>
      </p:sp>
      <p:pic>
        <p:nvPicPr>
          <p:cNvPr id="6" name="Grafik 5">
            <a:extLst>
              <a:ext uri="{FF2B5EF4-FFF2-40B4-BE49-F238E27FC236}">
                <a16:creationId xmlns:a16="http://schemas.microsoft.com/office/drawing/2014/main" id="{A0CC41CB-4B17-4882-7B13-9969F5B862D8}"/>
              </a:ext>
            </a:extLst>
          </p:cNvPr>
          <p:cNvPicPr>
            <a:picLocks noChangeAspect="1"/>
          </p:cNvPicPr>
          <p:nvPr/>
        </p:nvPicPr>
        <p:blipFill>
          <a:blip r:embed="rId3"/>
          <a:stretch>
            <a:fillRect/>
          </a:stretch>
        </p:blipFill>
        <p:spPr>
          <a:xfrm>
            <a:off x="10446961" y="475711"/>
            <a:ext cx="845757" cy="1003300"/>
          </a:xfrm>
          <a:prstGeom prst="rect">
            <a:avLst/>
          </a:prstGeom>
        </p:spPr>
      </p:pic>
      <p:sp>
        <p:nvSpPr>
          <p:cNvPr id="7" name="Inhaltsplatzhalter 2">
            <a:extLst>
              <a:ext uri="{FF2B5EF4-FFF2-40B4-BE49-F238E27FC236}">
                <a16:creationId xmlns:a16="http://schemas.microsoft.com/office/drawing/2014/main" id="{E7357545-2A0A-9203-2948-5E508A686C2E}"/>
              </a:ext>
            </a:extLst>
          </p:cNvPr>
          <p:cNvSpPr txBox="1">
            <a:spLocks/>
          </p:cNvSpPr>
          <p:nvPr/>
        </p:nvSpPr>
        <p:spPr>
          <a:xfrm>
            <a:off x="838200" y="1839011"/>
            <a:ext cx="10515600" cy="4351338"/>
          </a:xfrm>
          <a:prstGeom prst="rect">
            <a:avLst/>
          </a:prstGeom>
          <a:solidFill>
            <a:schemeClr val="bg1">
              <a:lumMod val="9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a:latin typeface="Century Gothic" panose="020B0502020202020204" pitchFamily="34" charset="0"/>
              </a:rPr>
              <a:t>Klassenzuteilung</a:t>
            </a:r>
          </a:p>
          <a:p>
            <a:pPr lvl="1"/>
            <a:r>
              <a:rPr lang="de-CH">
                <a:latin typeface="Century Gothic" panose="020B0502020202020204" pitchFamily="34" charset="0"/>
              </a:rPr>
              <a:t>Einteilung Schulhaus durch Schulrat</a:t>
            </a:r>
          </a:p>
          <a:p>
            <a:pPr lvl="1"/>
            <a:r>
              <a:rPr lang="de-CH">
                <a:latin typeface="Century Gothic" panose="020B0502020202020204" pitchFamily="34" charset="0"/>
                <a:sym typeface="Wingdings" pitchFamily="2" charset="2"/>
              </a:rPr>
              <a:t>Klasseneinteilung durch Rektorat  Mai 2025</a:t>
            </a:r>
          </a:p>
          <a:p>
            <a:pPr lvl="1">
              <a:buFont typeface="Wingdings" pitchFamily="2" charset="2"/>
              <a:buChar char="à"/>
            </a:pPr>
            <a:r>
              <a:rPr lang="de-CH">
                <a:latin typeface="Century Gothic" panose="020B0502020202020204" pitchFamily="34" charset="0"/>
                <a:sym typeface="Wingdings" pitchFamily="2" charset="2"/>
              </a:rPr>
              <a:t>Weitere Infos wie Gruppeneinteilung / Alternierungslektionen folgen am 12. Juni 2025 – Übergabestunde</a:t>
            </a:r>
          </a:p>
          <a:p>
            <a:pPr marL="457200" lvl="1" indent="0">
              <a:buNone/>
            </a:pPr>
            <a:endParaRPr lang="de-CH">
              <a:latin typeface="Century Gothic" panose="020B0502020202020204" pitchFamily="34" charset="0"/>
              <a:sym typeface="Wingdings" pitchFamily="2" charset="2"/>
            </a:endParaRPr>
          </a:p>
          <a:p>
            <a:r>
              <a:rPr lang="de-CH">
                <a:latin typeface="Century Gothic" panose="020B0502020202020204" pitchFamily="34" charset="0"/>
              </a:rPr>
              <a:t>Fächer</a:t>
            </a:r>
          </a:p>
          <a:p>
            <a:pPr lvl="1"/>
            <a:r>
              <a:rPr lang="de-CH">
                <a:latin typeface="Century Gothic" panose="020B0502020202020204" pitchFamily="34" charset="0"/>
                <a:sym typeface="Wingdings" pitchFamily="2" charset="2"/>
              </a:rPr>
              <a:t>Mathematik, Deutsch, NMG, Musik, BG  müssen nicht im Stundenplan ersichtlich sein</a:t>
            </a:r>
          </a:p>
          <a:p>
            <a:pPr lvl="1"/>
            <a:r>
              <a:rPr lang="de-CH">
                <a:latin typeface="Century Gothic" panose="020B0502020202020204" pitchFamily="34" charset="0"/>
                <a:sym typeface="Wingdings" pitchFamily="2" charset="2"/>
              </a:rPr>
              <a:t>Bewegung und Sport, TTG, Religion  sind ersichtlich</a:t>
            </a:r>
            <a:endParaRPr lang="de-CH">
              <a:latin typeface="Century Gothic" panose="020B0502020202020204" pitchFamily="34" charset="0"/>
            </a:endParaRPr>
          </a:p>
          <a:p>
            <a:pPr marL="457200" lvl="1" indent="0">
              <a:buNone/>
            </a:pPr>
            <a:endParaRPr lang="de-CH">
              <a:latin typeface="Century Gothic" panose="020B0502020202020204" pitchFamily="34" charset="0"/>
            </a:endParaRPr>
          </a:p>
        </p:txBody>
      </p:sp>
      <p:sp>
        <p:nvSpPr>
          <p:cNvPr id="8" name="Textfeld 7">
            <a:extLst>
              <a:ext uri="{FF2B5EF4-FFF2-40B4-BE49-F238E27FC236}">
                <a16:creationId xmlns:a16="http://schemas.microsoft.com/office/drawing/2014/main" id="{7017FB77-8FE6-0A79-D2AD-B1BE67E82AC1}"/>
              </a:ext>
            </a:extLst>
          </p:cNvPr>
          <p:cNvSpPr txBox="1"/>
          <p:nvPr/>
        </p:nvSpPr>
        <p:spPr>
          <a:xfrm>
            <a:off x="4406309" y="6240940"/>
            <a:ext cx="3379382" cy="307777"/>
          </a:xfrm>
          <a:prstGeom prst="rect">
            <a:avLst/>
          </a:prstGeom>
          <a:noFill/>
          <a:ln>
            <a:noFill/>
          </a:ln>
        </p:spPr>
        <p:txBody>
          <a:bodyPr wrap="square" rtlCol="0">
            <a:spAutoFit/>
          </a:bodyPr>
          <a:lstStyle/>
          <a:p>
            <a:r>
              <a:rPr lang="de-DE" sz="1400">
                <a:solidFill>
                  <a:schemeClr val="bg1">
                    <a:lumMod val="65000"/>
                  </a:schemeClr>
                </a:solidFill>
              </a:rPr>
              <a:t>Informationsabend Primarschule </a:t>
            </a:r>
            <a:r>
              <a:rPr lang="de-DE" sz="1400" err="1">
                <a:solidFill>
                  <a:schemeClr val="bg1">
                    <a:lumMod val="65000"/>
                  </a:schemeClr>
                </a:solidFill>
              </a:rPr>
              <a:t>Galgenen</a:t>
            </a:r>
            <a:endParaRPr lang="de-DE" sz="1400">
              <a:solidFill>
                <a:schemeClr val="bg1">
                  <a:lumMod val="65000"/>
                </a:schemeClr>
              </a:solidFill>
            </a:endParaRPr>
          </a:p>
        </p:txBody>
      </p:sp>
    </p:spTree>
    <p:extLst>
      <p:ext uri="{BB962C8B-B14F-4D97-AF65-F5344CB8AC3E}">
        <p14:creationId xmlns:p14="http://schemas.microsoft.com/office/powerpoint/2010/main" val="3097316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9011"/>
            <a:ext cx="12192000" cy="1080000"/>
          </a:xfrm>
          <a:prstGeom prst="rect">
            <a:avLst/>
          </a:prstGeom>
          <a:solidFill>
            <a:srgbClr val="009453"/>
          </a:solidFill>
          <a:ln>
            <a:solidFill>
              <a:srgbClr val="009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a:latin typeface="Helvetica Neue"/>
                <a:cs typeface="Helvetica Neue"/>
              </a:rPr>
              <a:t>  </a:t>
            </a:r>
            <a:r>
              <a:rPr lang="de-DE" sz="5400">
                <a:solidFill>
                  <a:schemeClr val="bg1"/>
                </a:solidFill>
                <a:latin typeface="Century Gothic" panose="020B0502020202020204" pitchFamily="34" charset="0"/>
                <a:cs typeface="Helvetica Neue"/>
              </a:rPr>
              <a:t>Stundenplan</a:t>
            </a:r>
            <a:endParaRPr lang="de-DE" sz="3600">
              <a:solidFill>
                <a:schemeClr val="bg1"/>
              </a:solidFill>
              <a:latin typeface="Century Gothic" panose="020B0502020202020204" pitchFamily="34" charset="0"/>
              <a:cs typeface="Helvetica Neue"/>
            </a:endParaRPr>
          </a:p>
        </p:txBody>
      </p:sp>
      <p:sp>
        <p:nvSpPr>
          <p:cNvPr id="3" name="Oval 2"/>
          <p:cNvSpPr/>
          <p:nvPr/>
        </p:nvSpPr>
        <p:spPr>
          <a:xfrm>
            <a:off x="10149840" y="219011"/>
            <a:ext cx="1440000" cy="14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a:cs typeface="Helvetica Neue"/>
            </a:endParaRPr>
          </a:p>
        </p:txBody>
      </p:sp>
      <p:sp>
        <p:nvSpPr>
          <p:cNvPr id="14" name="Inhaltsplatzhalter 2">
            <a:extLst>
              <a:ext uri="{FF2B5EF4-FFF2-40B4-BE49-F238E27FC236}">
                <a16:creationId xmlns:a16="http://schemas.microsoft.com/office/drawing/2014/main" id="{A6058BE4-7844-4BBD-B8F9-81DBBF17D68D}"/>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CH"/>
          </a:p>
          <a:p>
            <a:endParaRPr lang="de-CH"/>
          </a:p>
          <a:p>
            <a:endParaRPr lang="de-CH"/>
          </a:p>
        </p:txBody>
      </p:sp>
      <p:pic>
        <p:nvPicPr>
          <p:cNvPr id="6" name="Grafik 5">
            <a:extLst>
              <a:ext uri="{FF2B5EF4-FFF2-40B4-BE49-F238E27FC236}">
                <a16:creationId xmlns:a16="http://schemas.microsoft.com/office/drawing/2014/main" id="{A0CC41CB-4B17-4882-7B13-9969F5B862D8}"/>
              </a:ext>
            </a:extLst>
          </p:cNvPr>
          <p:cNvPicPr>
            <a:picLocks noChangeAspect="1"/>
          </p:cNvPicPr>
          <p:nvPr/>
        </p:nvPicPr>
        <p:blipFill>
          <a:blip r:embed="rId3"/>
          <a:stretch>
            <a:fillRect/>
          </a:stretch>
        </p:blipFill>
        <p:spPr>
          <a:xfrm>
            <a:off x="10446961" y="475711"/>
            <a:ext cx="845757" cy="1003300"/>
          </a:xfrm>
          <a:prstGeom prst="rect">
            <a:avLst/>
          </a:prstGeom>
        </p:spPr>
      </p:pic>
      <p:sp>
        <p:nvSpPr>
          <p:cNvPr id="7" name="Inhaltsplatzhalter 2">
            <a:extLst>
              <a:ext uri="{FF2B5EF4-FFF2-40B4-BE49-F238E27FC236}">
                <a16:creationId xmlns:a16="http://schemas.microsoft.com/office/drawing/2014/main" id="{E7357545-2A0A-9203-2948-5E508A686C2E}"/>
              </a:ext>
            </a:extLst>
          </p:cNvPr>
          <p:cNvSpPr txBox="1">
            <a:spLocks/>
          </p:cNvSpPr>
          <p:nvPr/>
        </p:nvSpPr>
        <p:spPr>
          <a:xfrm>
            <a:off x="838200" y="1699060"/>
            <a:ext cx="10515600" cy="4798978"/>
          </a:xfrm>
          <a:prstGeom prst="rect">
            <a:avLst/>
          </a:prstGeom>
          <a:solidFill>
            <a:schemeClr val="bg1">
              <a:lumMod val="9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a:latin typeface="Century Gothic" panose="020B0502020202020204" pitchFamily="34" charset="0"/>
              </a:rPr>
              <a:t>Schwimmen</a:t>
            </a:r>
          </a:p>
          <a:p>
            <a:pPr lvl="1"/>
            <a:r>
              <a:rPr lang="de-CH">
                <a:latin typeface="Century Gothic" panose="020B0502020202020204" pitchFamily="34" charset="0"/>
              </a:rPr>
              <a:t>Blockweise </a:t>
            </a:r>
            <a:r>
              <a:rPr lang="de-CH">
                <a:latin typeface="Century Gothic" panose="020B0502020202020204" pitchFamily="34" charset="0"/>
                <a:sym typeface="Wingdings" pitchFamily="2" charset="2"/>
              </a:rPr>
              <a:t> 3 bis 4 mal nacheinander</a:t>
            </a:r>
          </a:p>
          <a:p>
            <a:pPr lvl="1"/>
            <a:r>
              <a:rPr lang="de-CH">
                <a:latin typeface="Century Gothic" panose="020B0502020202020204" pitchFamily="34" charset="0"/>
                <a:sym typeface="Wingdings" pitchFamily="2" charset="2"/>
              </a:rPr>
              <a:t>1. Klasse: 12 Lektionen pro SJ </a:t>
            </a:r>
          </a:p>
          <a:p>
            <a:pPr lvl="1"/>
            <a:r>
              <a:rPr lang="de-CH">
                <a:latin typeface="Century Gothic" panose="020B0502020202020204" pitchFamily="34" charset="0"/>
                <a:sym typeface="Wingdings" pitchFamily="2" charset="2"/>
              </a:rPr>
              <a:t>2. Klasse: 10 Lektionen pro SJ</a:t>
            </a:r>
          </a:p>
          <a:p>
            <a:pPr marL="457200" lvl="1" indent="0">
              <a:buNone/>
            </a:pPr>
            <a:endParaRPr lang="de-CH">
              <a:latin typeface="Century Gothic" panose="020B0502020202020204" pitchFamily="34" charset="0"/>
              <a:sym typeface="Wingdings" pitchFamily="2" charset="2"/>
            </a:endParaRPr>
          </a:p>
          <a:p>
            <a:r>
              <a:rPr lang="de-CH">
                <a:latin typeface="Century Gothic" panose="020B0502020202020204" pitchFamily="34" charset="0"/>
              </a:rPr>
              <a:t>Religion</a:t>
            </a:r>
          </a:p>
          <a:p>
            <a:pPr lvl="1"/>
            <a:r>
              <a:rPr lang="de-CH">
                <a:latin typeface="Century Gothic" panose="020B0502020202020204" pitchFamily="34" charset="0"/>
              </a:rPr>
              <a:t>Ist unabhängig von der Schule</a:t>
            </a:r>
          </a:p>
          <a:p>
            <a:pPr lvl="1"/>
            <a:r>
              <a:rPr lang="de-CH">
                <a:latin typeface="Century Gothic" panose="020B0502020202020204" pitchFamily="34" charset="0"/>
              </a:rPr>
              <a:t>Abmeldungen, Fragen nicht via Klassenlehrperson </a:t>
            </a:r>
            <a:r>
              <a:rPr lang="de-CH">
                <a:latin typeface="Century Gothic" panose="020B0502020202020204" pitchFamily="34" charset="0"/>
                <a:sym typeface="Wingdings" pitchFamily="2" charset="2"/>
              </a:rPr>
              <a:t> direkt bei zugeteilter Religionslehrperson</a:t>
            </a:r>
          </a:p>
          <a:p>
            <a:pPr marL="457200" lvl="1" indent="0">
              <a:buNone/>
            </a:pPr>
            <a:endParaRPr lang="de-CH">
              <a:latin typeface="Century Gothic" panose="020B0502020202020204" pitchFamily="34" charset="0"/>
              <a:sym typeface="Wingdings" pitchFamily="2" charset="2"/>
            </a:endParaRPr>
          </a:p>
          <a:p>
            <a:pPr marL="138113" lvl="1" indent="0">
              <a:buNone/>
            </a:pPr>
            <a:r>
              <a:rPr lang="de-CH">
                <a:latin typeface="Century Gothic" panose="020B0502020202020204" pitchFamily="34" charset="0"/>
                <a:sym typeface="Wingdings" pitchFamily="2" charset="2"/>
              </a:rPr>
              <a:t> Ihr Kind erhält den Stundenplan am Übergabetag und weitere Informationen erhalten Sie am Elternabend. </a:t>
            </a:r>
            <a:endParaRPr lang="de-CH">
              <a:latin typeface="Century Gothic" panose="020B0502020202020204" pitchFamily="34" charset="0"/>
            </a:endParaRPr>
          </a:p>
          <a:p>
            <a:pPr lvl="1"/>
            <a:endParaRPr lang="de-CH">
              <a:latin typeface="Century Gothic" panose="020B0502020202020204" pitchFamily="34" charset="0"/>
            </a:endParaRPr>
          </a:p>
          <a:p>
            <a:pPr marL="457200" lvl="1" indent="0">
              <a:buNone/>
            </a:pPr>
            <a:endParaRPr lang="de-CH">
              <a:latin typeface="Century Gothic" panose="020B0502020202020204" pitchFamily="34" charset="0"/>
            </a:endParaRPr>
          </a:p>
        </p:txBody>
      </p:sp>
      <p:sp>
        <p:nvSpPr>
          <p:cNvPr id="8" name="Textfeld 7">
            <a:extLst>
              <a:ext uri="{FF2B5EF4-FFF2-40B4-BE49-F238E27FC236}">
                <a16:creationId xmlns:a16="http://schemas.microsoft.com/office/drawing/2014/main" id="{7017FB77-8FE6-0A79-D2AD-B1BE67E82AC1}"/>
              </a:ext>
            </a:extLst>
          </p:cNvPr>
          <p:cNvSpPr txBox="1"/>
          <p:nvPr/>
        </p:nvSpPr>
        <p:spPr>
          <a:xfrm>
            <a:off x="4406309" y="6495589"/>
            <a:ext cx="3379382" cy="307777"/>
          </a:xfrm>
          <a:prstGeom prst="rect">
            <a:avLst/>
          </a:prstGeom>
          <a:noFill/>
          <a:ln>
            <a:noFill/>
          </a:ln>
        </p:spPr>
        <p:txBody>
          <a:bodyPr wrap="square" rtlCol="0">
            <a:spAutoFit/>
          </a:bodyPr>
          <a:lstStyle/>
          <a:p>
            <a:r>
              <a:rPr lang="de-DE" sz="1400">
                <a:solidFill>
                  <a:schemeClr val="bg1">
                    <a:lumMod val="65000"/>
                  </a:schemeClr>
                </a:solidFill>
              </a:rPr>
              <a:t>Informationsabend Primarschule </a:t>
            </a:r>
            <a:r>
              <a:rPr lang="de-DE" sz="1400" err="1">
                <a:solidFill>
                  <a:schemeClr val="bg1">
                    <a:lumMod val="65000"/>
                  </a:schemeClr>
                </a:solidFill>
              </a:rPr>
              <a:t>Galgenen</a:t>
            </a:r>
            <a:endParaRPr lang="de-DE" sz="1400">
              <a:solidFill>
                <a:schemeClr val="bg1">
                  <a:lumMod val="65000"/>
                </a:schemeClr>
              </a:solidFill>
            </a:endParaRPr>
          </a:p>
        </p:txBody>
      </p:sp>
      <p:pic>
        <p:nvPicPr>
          <p:cNvPr id="5" name="Inhaltsplatzhalter 9">
            <a:extLst>
              <a:ext uri="{FF2B5EF4-FFF2-40B4-BE49-F238E27FC236}">
                <a16:creationId xmlns:a16="http://schemas.microsoft.com/office/drawing/2014/main" id="{F91D4C2D-4A2D-378D-2F99-B5CFB72F7B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3799" y="1699060"/>
            <a:ext cx="2160001" cy="1440000"/>
          </a:xfrm>
          <a:prstGeom prst="rect">
            <a:avLst/>
          </a:prstGeom>
        </p:spPr>
      </p:pic>
    </p:spTree>
    <p:extLst>
      <p:ext uri="{BB962C8B-B14F-4D97-AF65-F5344CB8AC3E}">
        <p14:creationId xmlns:p14="http://schemas.microsoft.com/office/powerpoint/2010/main" val="1762846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731054" cy="6876000"/>
          </a:xfrm>
          <a:custGeom>
            <a:avLst/>
            <a:gdLst>
              <a:gd name="connsiteX0" fmla="*/ 0 w 7906481"/>
              <a:gd name="connsiteY0" fmla="*/ 0 h 6858000"/>
              <a:gd name="connsiteX1" fmla="*/ 7906481 w 7906481"/>
              <a:gd name="connsiteY1" fmla="*/ 0 h 6858000"/>
              <a:gd name="connsiteX2" fmla="*/ 7906481 w 7906481"/>
              <a:gd name="connsiteY2" fmla="*/ 6858000 h 6858000"/>
              <a:gd name="connsiteX3" fmla="*/ 0 w 7906481"/>
              <a:gd name="connsiteY3" fmla="*/ 6858000 h 6858000"/>
              <a:gd name="connsiteX4" fmla="*/ 0 w 7906481"/>
              <a:gd name="connsiteY4" fmla="*/ 0 h 6858000"/>
              <a:gd name="connsiteX0" fmla="*/ 0 w 7906481"/>
              <a:gd name="connsiteY0" fmla="*/ 0 h 6858000"/>
              <a:gd name="connsiteX1" fmla="*/ 4270652 w 7906481"/>
              <a:gd name="connsiteY1" fmla="*/ 0 h 6858000"/>
              <a:gd name="connsiteX2" fmla="*/ 7906481 w 7906481"/>
              <a:gd name="connsiteY2" fmla="*/ 6858000 h 6858000"/>
              <a:gd name="connsiteX3" fmla="*/ 0 w 7906481"/>
              <a:gd name="connsiteY3" fmla="*/ 6858000 h 6858000"/>
              <a:gd name="connsiteX4" fmla="*/ 0 w 7906481"/>
              <a:gd name="connsiteY4" fmla="*/ 0 h 6858000"/>
              <a:gd name="connsiteX0" fmla="*/ 0 w 7906481"/>
              <a:gd name="connsiteY0" fmla="*/ 10886 h 6868886"/>
              <a:gd name="connsiteX1" fmla="*/ 5674910 w 7906481"/>
              <a:gd name="connsiteY1" fmla="*/ 0 h 6868886"/>
              <a:gd name="connsiteX2" fmla="*/ 7906481 w 7906481"/>
              <a:gd name="connsiteY2" fmla="*/ 6868886 h 6868886"/>
              <a:gd name="connsiteX3" fmla="*/ 0 w 7906481"/>
              <a:gd name="connsiteY3" fmla="*/ 6868886 h 6868886"/>
              <a:gd name="connsiteX4" fmla="*/ 0 w 7906481"/>
              <a:gd name="connsiteY4" fmla="*/ 10886 h 6868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6481" h="6868886">
                <a:moveTo>
                  <a:pt x="0" y="10886"/>
                </a:moveTo>
                <a:lnTo>
                  <a:pt x="5674910" y="0"/>
                </a:lnTo>
                <a:lnTo>
                  <a:pt x="7906481" y="6868886"/>
                </a:lnTo>
                <a:lnTo>
                  <a:pt x="0" y="6868886"/>
                </a:lnTo>
                <a:lnTo>
                  <a:pt x="0" y="10886"/>
                </a:lnTo>
                <a:close/>
              </a:path>
            </a:pathLst>
          </a:custGeom>
          <a:solidFill>
            <a:srgbClr val="009453">
              <a:alpha val="61961"/>
            </a:srgbClr>
          </a:solidFill>
          <a:ln>
            <a:solidFill>
              <a:srgbClr val="009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highlight>
                <a:srgbClr val="009453"/>
              </a:highlight>
            </a:endParaRPr>
          </a:p>
        </p:txBody>
      </p:sp>
      <p:sp>
        <p:nvSpPr>
          <p:cNvPr id="21" name="Textplatzhalter 2"/>
          <p:cNvSpPr>
            <a:spLocks noGrp="1"/>
          </p:cNvSpPr>
          <p:nvPr/>
        </p:nvSpPr>
        <p:spPr>
          <a:xfrm>
            <a:off x="160775" y="3068225"/>
            <a:ext cx="2517054" cy="3299281"/>
          </a:xfrm>
          <a:prstGeom prst="rect">
            <a:avLst/>
          </a:prstGeom>
          <a:ln>
            <a:noFill/>
          </a:ln>
        </p:spPr>
        <p:txBody>
          <a:bodyPr vert="horz" lIns="91440" tIns="45720" rIns="91440" bIns="45720" rtlCol="0" anchor="b">
            <a:noAutofit/>
          </a:bodyPr>
          <a:lstStyle>
            <a:lvl1pPr marL="0" indent="0" algn="l" defTabSz="457200" rtl="0" eaLnBrk="1" latinLnBrk="0" hangingPunct="1">
              <a:spcBef>
                <a:spcPts val="0"/>
              </a:spcBef>
              <a:buFont typeface="Arial"/>
              <a:buNone/>
              <a:defRPr sz="24000" kern="1200">
                <a:solidFill>
                  <a:srgbClr val="3F3F3F"/>
                </a:solidFill>
                <a:latin typeface="Arial"/>
                <a:ea typeface="+mn-ea"/>
                <a:cs typeface="Arial"/>
              </a:defRPr>
            </a:lvl1pPr>
            <a:lvl2pPr marL="457200" indent="0" algn="l" defTabSz="457200" rtl="0" eaLnBrk="1" latinLnBrk="0" hangingPunct="1">
              <a:spcBef>
                <a:spcPct val="20000"/>
              </a:spcBef>
              <a:buFont typeface="Arial"/>
              <a:buNone/>
              <a:defRPr sz="1800" kern="1200">
                <a:solidFill>
                  <a:schemeClr val="tx1">
                    <a:tint val="75000"/>
                  </a:schemeClr>
                </a:solidFill>
                <a:latin typeface="Arial"/>
                <a:ea typeface="+mn-ea"/>
                <a:cs typeface="Arial"/>
              </a:defRPr>
            </a:lvl2pPr>
            <a:lvl3pPr marL="914400" indent="0" algn="l" defTabSz="457200" rtl="0" eaLnBrk="1" latinLnBrk="0" hangingPunct="1">
              <a:spcBef>
                <a:spcPct val="20000"/>
              </a:spcBef>
              <a:buFont typeface="Arial"/>
              <a:buNone/>
              <a:defRPr sz="1600" kern="1200">
                <a:solidFill>
                  <a:schemeClr val="tx1">
                    <a:tint val="75000"/>
                  </a:schemeClr>
                </a:solidFill>
                <a:latin typeface="Arial"/>
                <a:ea typeface="+mn-ea"/>
                <a:cs typeface="Arial"/>
              </a:defRPr>
            </a:lvl3pPr>
            <a:lvl4pPr marL="1371600" indent="0" algn="l" defTabSz="457200" rtl="0" eaLnBrk="1" latinLnBrk="0" hangingPunct="1">
              <a:spcBef>
                <a:spcPct val="20000"/>
              </a:spcBef>
              <a:buFont typeface="Arial"/>
              <a:buNone/>
              <a:defRPr sz="1400" kern="1200">
                <a:solidFill>
                  <a:schemeClr val="tx1">
                    <a:tint val="75000"/>
                  </a:schemeClr>
                </a:solidFill>
                <a:latin typeface="Arial"/>
                <a:ea typeface="+mn-ea"/>
                <a:cs typeface="Arial"/>
              </a:defRPr>
            </a:lvl4pPr>
            <a:lvl5pPr marL="1828800" indent="0" algn="l" defTabSz="457200" rtl="0" eaLnBrk="1" latinLnBrk="0" hangingPunct="1">
              <a:spcBef>
                <a:spcPct val="20000"/>
              </a:spcBef>
              <a:buFont typeface="Arial"/>
              <a:buNone/>
              <a:defRPr sz="1400" kern="1200">
                <a:solidFill>
                  <a:schemeClr val="tx1">
                    <a:tint val="75000"/>
                  </a:schemeClr>
                </a:solidFill>
                <a:latin typeface="Arial"/>
                <a:ea typeface="+mn-ea"/>
                <a:cs typeface="Arial"/>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endParaRPr lang="en-GB" sz="20000"/>
          </a:p>
        </p:txBody>
      </p:sp>
      <p:sp>
        <p:nvSpPr>
          <p:cNvPr id="7" name="Rectangle 4"/>
          <p:cNvSpPr/>
          <p:nvPr/>
        </p:nvSpPr>
        <p:spPr>
          <a:xfrm>
            <a:off x="-355309" y="2824377"/>
            <a:ext cx="6843530" cy="3543129"/>
          </a:xfrm>
          <a:custGeom>
            <a:avLst/>
            <a:gdLst>
              <a:gd name="connsiteX0" fmla="*/ 0 w 4304371"/>
              <a:gd name="connsiteY0" fmla="*/ 0 h 3543129"/>
              <a:gd name="connsiteX1" fmla="*/ 4304371 w 4304371"/>
              <a:gd name="connsiteY1" fmla="*/ 0 h 3543129"/>
              <a:gd name="connsiteX2" fmla="*/ 4304371 w 4304371"/>
              <a:gd name="connsiteY2" fmla="*/ 3543129 h 3543129"/>
              <a:gd name="connsiteX3" fmla="*/ 0 w 4304371"/>
              <a:gd name="connsiteY3" fmla="*/ 3543129 h 3543129"/>
              <a:gd name="connsiteX4" fmla="*/ 0 w 4304371"/>
              <a:gd name="connsiteY4" fmla="*/ 0 h 3543129"/>
              <a:gd name="connsiteX0" fmla="*/ 0 w 4304371"/>
              <a:gd name="connsiteY0" fmla="*/ 1148576 h 3543129"/>
              <a:gd name="connsiteX1" fmla="*/ 4304371 w 4304371"/>
              <a:gd name="connsiteY1" fmla="*/ 0 h 3543129"/>
              <a:gd name="connsiteX2" fmla="*/ 4304371 w 4304371"/>
              <a:gd name="connsiteY2" fmla="*/ 3543129 h 3543129"/>
              <a:gd name="connsiteX3" fmla="*/ 0 w 4304371"/>
              <a:gd name="connsiteY3" fmla="*/ 3543129 h 3543129"/>
              <a:gd name="connsiteX4" fmla="*/ 0 w 4304371"/>
              <a:gd name="connsiteY4" fmla="*/ 1148576 h 3543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4371" h="3543129">
                <a:moveTo>
                  <a:pt x="0" y="1148576"/>
                </a:moveTo>
                <a:lnTo>
                  <a:pt x="4304371" y="0"/>
                </a:lnTo>
                <a:lnTo>
                  <a:pt x="4304371" y="3543129"/>
                </a:lnTo>
                <a:lnTo>
                  <a:pt x="0" y="3543129"/>
                </a:lnTo>
                <a:lnTo>
                  <a:pt x="0" y="1148576"/>
                </a:lnTo>
                <a:close/>
              </a:path>
            </a:pathLst>
          </a:custGeom>
          <a:noFill/>
          <a:ln>
            <a:noFill/>
          </a:ln>
        </p:spPr>
        <p:style>
          <a:lnRef idx="1">
            <a:schemeClr val="accent1"/>
          </a:lnRef>
          <a:fillRef idx="2">
            <a:schemeClr val="accent1"/>
          </a:fillRef>
          <a:effectRef idx="1">
            <a:schemeClr val="accent1"/>
          </a:effectRef>
          <a:fontRef idx="minor">
            <a:schemeClr val="dk1"/>
          </a:fontRef>
        </p:style>
        <p:txBody>
          <a:bodyPr lIns="1440000" tIns="0" rtlCol="0" anchor="b"/>
          <a:lstStyle/>
          <a:p>
            <a:endParaRPr lang="de-CH" sz="4800">
              <a:solidFill>
                <a:schemeClr val="tx1"/>
              </a:solidFill>
              <a:latin typeface="Century Gothic" panose="020B0502020202020204" pitchFamily="34" charset="0"/>
              <a:cs typeface="Helvetica Neue"/>
            </a:endParaRPr>
          </a:p>
        </p:txBody>
      </p:sp>
      <p:pic>
        <p:nvPicPr>
          <p:cNvPr id="9" name="Inhaltsplatzhalter 8">
            <a:extLst>
              <a:ext uri="{FF2B5EF4-FFF2-40B4-BE49-F238E27FC236}">
                <a16:creationId xmlns:a16="http://schemas.microsoft.com/office/drawing/2014/main" id="{BFC9EBBD-46CC-86A1-AAD8-1E8DA99EF6AC}"/>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9246" y="2824377"/>
            <a:ext cx="4657166" cy="3104777"/>
          </a:xfrm>
          <a:prstGeom prst="rect">
            <a:avLst/>
          </a:prstGeom>
        </p:spPr>
      </p:pic>
    </p:spTree>
    <p:extLst>
      <p:ext uri="{BB962C8B-B14F-4D97-AF65-F5344CB8AC3E}">
        <p14:creationId xmlns:p14="http://schemas.microsoft.com/office/powerpoint/2010/main" val="2775647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9011"/>
            <a:ext cx="12192000" cy="1080000"/>
          </a:xfrm>
          <a:prstGeom prst="rect">
            <a:avLst/>
          </a:prstGeom>
          <a:solidFill>
            <a:srgbClr val="009453"/>
          </a:solidFill>
          <a:ln>
            <a:solidFill>
              <a:srgbClr val="009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a:latin typeface="Helvetica Neue"/>
                <a:cs typeface="Helvetica Neue"/>
              </a:rPr>
              <a:t>  </a:t>
            </a:r>
            <a:r>
              <a:rPr lang="de-DE" sz="4800">
                <a:solidFill>
                  <a:schemeClr val="bg1"/>
                </a:solidFill>
                <a:latin typeface="Century Gothic" panose="020B0502020202020204" pitchFamily="34" charset="0"/>
                <a:cs typeface="Helvetica Neue"/>
              </a:rPr>
              <a:t>Beurteilung / Standortgespräch</a:t>
            </a:r>
            <a:endParaRPr lang="de-DE" sz="3600">
              <a:solidFill>
                <a:schemeClr val="bg1"/>
              </a:solidFill>
              <a:latin typeface="Century Gothic" panose="020B0502020202020204" pitchFamily="34" charset="0"/>
              <a:cs typeface="Helvetica Neue"/>
            </a:endParaRPr>
          </a:p>
        </p:txBody>
      </p:sp>
      <p:sp>
        <p:nvSpPr>
          <p:cNvPr id="3" name="Oval 2"/>
          <p:cNvSpPr/>
          <p:nvPr/>
        </p:nvSpPr>
        <p:spPr>
          <a:xfrm>
            <a:off x="10149840" y="219011"/>
            <a:ext cx="1440000" cy="14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a:cs typeface="Helvetica Neue"/>
            </a:endParaRPr>
          </a:p>
        </p:txBody>
      </p:sp>
      <p:sp>
        <p:nvSpPr>
          <p:cNvPr id="14" name="Inhaltsplatzhalter 2">
            <a:extLst>
              <a:ext uri="{FF2B5EF4-FFF2-40B4-BE49-F238E27FC236}">
                <a16:creationId xmlns:a16="http://schemas.microsoft.com/office/drawing/2014/main" id="{A6058BE4-7844-4BBD-B8F9-81DBBF17D68D}"/>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CH"/>
          </a:p>
          <a:p>
            <a:endParaRPr lang="de-CH"/>
          </a:p>
          <a:p>
            <a:endParaRPr lang="de-CH"/>
          </a:p>
        </p:txBody>
      </p:sp>
      <p:pic>
        <p:nvPicPr>
          <p:cNvPr id="6" name="Grafik 5">
            <a:extLst>
              <a:ext uri="{FF2B5EF4-FFF2-40B4-BE49-F238E27FC236}">
                <a16:creationId xmlns:a16="http://schemas.microsoft.com/office/drawing/2014/main" id="{A0CC41CB-4B17-4882-7B13-9969F5B862D8}"/>
              </a:ext>
            </a:extLst>
          </p:cNvPr>
          <p:cNvPicPr>
            <a:picLocks noChangeAspect="1"/>
          </p:cNvPicPr>
          <p:nvPr/>
        </p:nvPicPr>
        <p:blipFill>
          <a:blip r:embed="rId3"/>
          <a:stretch>
            <a:fillRect/>
          </a:stretch>
        </p:blipFill>
        <p:spPr>
          <a:xfrm>
            <a:off x="10446961" y="475711"/>
            <a:ext cx="845757" cy="1003300"/>
          </a:xfrm>
          <a:prstGeom prst="rect">
            <a:avLst/>
          </a:prstGeom>
        </p:spPr>
      </p:pic>
      <p:sp>
        <p:nvSpPr>
          <p:cNvPr id="7" name="Inhaltsplatzhalter 2">
            <a:extLst>
              <a:ext uri="{FF2B5EF4-FFF2-40B4-BE49-F238E27FC236}">
                <a16:creationId xmlns:a16="http://schemas.microsoft.com/office/drawing/2014/main" id="{E7357545-2A0A-9203-2948-5E508A686C2E}"/>
              </a:ext>
            </a:extLst>
          </p:cNvPr>
          <p:cNvSpPr txBox="1">
            <a:spLocks/>
          </p:cNvSpPr>
          <p:nvPr/>
        </p:nvSpPr>
        <p:spPr>
          <a:xfrm>
            <a:off x="602160" y="1686248"/>
            <a:ext cx="10987680" cy="4174621"/>
          </a:xfrm>
          <a:prstGeom prst="rect">
            <a:avLst/>
          </a:prstGeom>
          <a:solidFill>
            <a:schemeClr val="bg1">
              <a:lumMod val="9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sz="2200">
                <a:latin typeface="Century Gothic" panose="020B0502020202020204" pitchFamily="34" charset="0"/>
              </a:rPr>
              <a:t>Seit dem Schuljahr 2023/2024 </a:t>
            </a:r>
            <a:r>
              <a:rPr lang="de-CH" sz="2200">
                <a:latin typeface="Century Gothic" panose="020B0502020202020204" pitchFamily="34" charset="0"/>
                <a:sym typeface="Wingdings" pitchFamily="2" charset="2"/>
              </a:rPr>
              <a:t> im Kanton Schwyz neues Beurteilungsreglement</a:t>
            </a:r>
          </a:p>
          <a:p>
            <a:pPr marL="0" indent="0">
              <a:buNone/>
            </a:pPr>
            <a:endParaRPr lang="de-CH" sz="2200">
              <a:latin typeface="Century Gothic" panose="020B0502020202020204" pitchFamily="34" charset="0"/>
              <a:sym typeface="Wingdings" pitchFamily="2" charset="2"/>
            </a:endParaRPr>
          </a:p>
          <a:p>
            <a:r>
              <a:rPr lang="de-CH" sz="2200">
                <a:latin typeface="Century Gothic" panose="020B0502020202020204" pitchFamily="34" charset="0"/>
                <a:sym typeface="Wingdings" pitchFamily="2" charset="2"/>
              </a:rPr>
              <a:t>Jährlich zwischen Oktober und März obligatorisches Standortgespräch</a:t>
            </a:r>
          </a:p>
          <a:p>
            <a:pPr>
              <a:buFont typeface="Wingdings" pitchFamily="2" charset="2"/>
              <a:buChar char="à"/>
            </a:pPr>
            <a:r>
              <a:rPr lang="de-CH" sz="2200">
                <a:latin typeface="Century Gothic" panose="020B0502020202020204" pitchFamily="34" charset="0"/>
                <a:sym typeface="Wingdings" pitchFamily="2" charset="2"/>
              </a:rPr>
              <a:t> Eltern und Kind nehmen daran teil.</a:t>
            </a:r>
          </a:p>
          <a:p>
            <a:pPr>
              <a:buFont typeface="Wingdings" pitchFamily="2" charset="2"/>
              <a:buChar char="à"/>
            </a:pPr>
            <a:endParaRPr lang="de-CH" sz="2200">
              <a:latin typeface="Century Gothic" panose="020B0502020202020204" pitchFamily="34" charset="0"/>
              <a:sym typeface="Wingdings" pitchFamily="2" charset="2"/>
            </a:endParaRPr>
          </a:p>
          <a:p>
            <a:r>
              <a:rPr lang="de-CH" sz="2200">
                <a:latin typeface="Century Gothic" panose="020B0502020202020204" pitchFamily="34" charset="0"/>
                <a:sym typeface="Wingdings" pitchFamily="2" charset="2"/>
              </a:rPr>
              <a:t>Noten erst ab der dritten Klasse</a:t>
            </a:r>
          </a:p>
          <a:p>
            <a:r>
              <a:rPr lang="de-CH" sz="2200">
                <a:latin typeface="Century Gothic" panose="020B0502020202020204" pitchFamily="34" charset="0"/>
                <a:sym typeface="Wingdings" pitchFamily="2" charset="2"/>
              </a:rPr>
              <a:t>Ende des Schuljahres erfolgt ein Jahreszeugnis mit personalen</a:t>
            </a:r>
          </a:p>
          <a:p>
            <a:pPr marL="0" indent="0">
              <a:buNone/>
            </a:pPr>
            <a:r>
              <a:rPr lang="de-CH" sz="2200">
                <a:latin typeface="Century Gothic" panose="020B0502020202020204" pitchFamily="34" charset="0"/>
                <a:sym typeface="Wingdings" pitchFamily="2" charset="2"/>
              </a:rPr>
              <a:t> Kompetenzen</a:t>
            </a:r>
            <a:endParaRPr lang="de-CH">
              <a:latin typeface="Century Gothic" panose="020B0502020202020204" pitchFamily="34" charset="0"/>
            </a:endParaRPr>
          </a:p>
          <a:p>
            <a:pPr marL="457200" lvl="1" indent="0">
              <a:buNone/>
            </a:pPr>
            <a:endParaRPr lang="de-CH">
              <a:latin typeface="Century Gothic" panose="020B0502020202020204" pitchFamily="34" charset="0"/>
            </a:endParaRPr>
          </a:p>
        </p:txBody>
      </p:sp>
      <p:sp>
        <p:nvSpPr>
          <p:cNvPr id="8" name="Textfeld 7">
            <a:extLst>
              <a:ext uri="{FF2B5EF4-FFF2-40B4-BE49-F238E27FC236}">
                <a16:creationId xmlns:a16="http://schemas.microsoft.com/office/drawing/2014/main" id="{7017FB77-8FE6-0A79-D2AD-B1BE67E82AC1}"/>
              </a:ext>
            </a:extLst>
          </p:cNvPr>
          <p:cNvSpPr txBox="1"/>
          <p:nvPr/>
        </p:nvSpPr>
        <p:spPr>
          <a:xfrm>
            <a:off x="4406309" y="6472434"/>
            <a:ext cx="3379382" cy="307777"/>
          </a:xfrm>
          <a:prstGeom prst="rect">
            <a:avLst/>
          </a:prstGeom>
          <a:noFill/>
          <a:ln>
            <a:noFill/>
          </a:ln>
        </p:spPr>
        <p:txBody>
          <a:bodyPr wrap="square" rtlCol="0">
            <a:spAutoFit/>
          </a:bodyPr>
          <a:lstStyle/>
          <a:p>
            <a:r>
              <a:rPr lang="de-DE" sz="1400">
                <a:solidFill>
                  <a:schemeClr val="bg1">
                    <a:lumMod val="65000"/>
                  </a:schemeClr>
                </a:solidFill>
              </a:rPr>
              <a:t>Informationsabend Primarschule </a:t>
            </a:r>
            <a:r>
              <a:rPr lang="de-DE" sz="1400" err="1">
                <a:solidFill>
                  <a:schemeClr val="bg1">
                    <a:lumMod val="65000"/>
                  </a:schemeClr>
                </a:solidFill>
              </a:rPr>
              <a:t>Galgenen</a:t>
            </a:r>
            <a:endParaRPr lang="de-DE" sz="1400">
              <a:solidFill>
                <a:schemeClr val="bg1">
                  <a:lumMod val="65000"/>
                </a:schemeClr>
              </a:solidFill>
            </a:endParaRPr>
          </a:p>
        </p:txBody>
      </p:sp>
      <p:pic>
        <p:nvPicPr>
          <p:cNvPr id="5" name="Grafik 4">
            <a:extLst>
              <a:ext uri="{FF2B5EF4-FFF2-40B4-BE49-F238E27FC236}">
                <a16:creationId xmlns:a16="http://schemas.microsoft.com/office/drawing/2014/main" id="{36ED1255-9323-E424-F2CD-AE97638229CC}"/>
              </a:ext>
            </a:extLst>
          </p:cNvPr>
          <p:cNvPicPr>
            <a:picLocks noChangeAspect="1"/>
          </p:cNvPicPr>
          <p:nvPr/>
        </p:nvPicPr>
        <p:blipFill>
          <a:blip r:embed="rId4"/>
          <a:stretch>
            <a:fillRect/>
          </a:stretch>
        </p:blipFill>
        <p:spPr>
          <a:xfrm>
            <a:off x="9550782" y="3728626"/>
            <a:ext cx="2427498" cy="2743808"/>
          </a:xfrm>
          <a:prstGeom prst="rect">
            <a:avLst/>
          </a:prstGeom>
        </p:spPr>
      </p:pic>
    </p:spTree>
    <p:extLst>
      <p:ext uri="{BB962C8B-B14F-4D97-AF65-F5344CB8AC3E}">
        <p14:creationId xmlns:p14="http://schemas.microsoft.com/office/powerpoint/2010/main" val="625838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2">
            <a:extLst>
              <a:ext uri="{28A0092B-C50C-407E-A947-70E740481C1C}">
                <a14:useLocalDpi xmlns:a14="http://schemas.microsoft.com/office/drawing/2010/main" val="0"/>
              </a:ext>
            </a:extLst>
          </a:blip>
          <a:srcRect l="1" r="-224" b="3376"/>
          <a:stretch/>
        </p:blipFill>
        <p:spPr>
          <a:xfrm>
            <a:off x="2208945" y="622752"/>
            <a:ext cx="7685068" cy="5621764"/>
          </a:xfrm>
          <a:prstGeom prst="rect">
            <a:avLst/>
          </a:prstGeom>
        </p:spPr>
      </p:pic>
      <p:sp>
        <p:nvSpPr>
          <p:cNvPr id="4" name="Rectangle 4"/>
          <p:cNvSpPr/>
          <p:nvPr/>
        </p:nvSpPr>
        <p:spPr>
          <a:xfrm>
            <a:off x="-802598" y="2692119"/>
            <a:ext cx="8102144" cy="3543129"/>
          </a:xfrm>
          <a:custGeom>
            <a:avLst/>
            <a:gdLst>
              <a:gd name="connsiteX0" fmla="*/ 0 w 4304371"/>
              <a:gd name="connsiteY0" fmla="*/ 0 h 3543129"/>
              <a:gd name="connsiteX1" fmla="*/ 4304371 w 4304371"/>
              <a:gd name="connsiteY1" fmla="*/ 0 h 3543129"/>
              <a:gd name="connsiteX2" fmla="*/ 4304371 w 4304371"/>
              <a:gd name="connsiteY2" fmla="*/ 3543129 h 3543129"/>
              <a:gd name="connsiteX3" fmla="*/ 0 w 4304371"/>
              <a:gd name="connsiteY3" fmla="*/ 3543129 h 3543129"/>
              <a:gd name="connsiteX4" fmla="*/ 0 w 4304371"/>
              <a:gd name="connsiteY4" fmla="*/ 0 h 3543129"/>
              <a:gd name="connsiteX0" fmla="*/ 0 w 4304371"/>
              <a:gd name="connsiteY0" fmla="*/ 1148576 h 3543129"/>
              <a:gd name="connsiteX1" fmla="*/ 4304371 w 4304371"/>
              <a:gd name="connsiteY1" fmla="*/ 0 h 3543129"/>
              <a:gd name="connsiteX2" fmla="*/ 4304371 w 4304371"/>
              <a:gd name="connsiteY2" fmla="*/ 3543129 h 3543129"/>
              <a:gd name="connsiteX3" fmla="*/ 0 w 4304371"/>
              <a:gd name="connsiteY3" fmla="*/ 3543129 h 3543129"/>
              <a:gd name="connsiteX4" fmla="*/ 0 w 4304371"/>
              <a:gd name="connsiteY4" fmla="*/ 1148576 h 3543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4371" h="3543129">
                <a:moveTo>
                  <a:pt x="0" y="1148576"/>
                </a:moveTo>
                <a:lnTo>
                  <a:pt x="4304371" y="0"/>
                </a:lnTo>
                <a:lnTo>
                  <a:pt x="4304371" y="3543129"/>
                </a:lnTo>
                <a:lnTo>
                  <a:pt x="0" y="3543129"/>
                </a:lnTo>
                <a:lnTo>
                  <a:pt x="0" y="1148576"/>
                </a:lnTo>
                <a:close/>
              </a:path>
            </a:pathLst>
          </a:custGeom>
          <a:noFill/>
          <a:ln>
            <a:noFill/>
          </a:ln>
        </p:spPr>
        <p:style>
          <a:lnRef idx="1">
            <a:schemeClr val="accent1"/>
          </a:lnRef>
          <a:fillRef idx="2">
            <a:schemeClr val="accent1"/>
          </a:fillRef>
          <a:effectRef idx="1">
            <a:schemeClr val="accent1"/>
          </a:effectRef>
          <a:fontRef idx="minor">
            <a:schemeClr val="dk1"/>
          </a:fontRef>
        </p:style>
        <p:txBody>
          <a:bodyPr lIns="1440000" tIns="0" rtlCol="0" anchor="b"/>
          <a:lstStyle/>
          <a:p>
            <a:endParaRPr lang="de-CH" sz="4000">
              <a:solidFill>
                <a:schemeClr val="tx1"/>
              </a:solidFill>
              <a:latin typeface="Helvetica Neue"/>
              <a:cs typeface="Helvetica Neue"/>
            </a:endParaRPr>
          </a:p>
        </p:txBody>
      </p:sp>
    </p:spTree>
    <p:extLst>
      <p:ext uri="{BB962C8B-B14F-4D97-AF65-F5344CB8AC3E}">
        <p14:creationId xmlns:p14="http://schemas.microsoft.com/office/powerpoint/2010/main" val="2145761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731054" cy="6876000"/>
          </a:xfrm>
          <a:custGeom>
            <a:avLst/>
            <a:gdLst>
              <a:gd name="connsiteX0" fmla="*/ 0 w 7906481"/>
              <a:gd name="connsiteY0" fmla="*/ 0 h 6858000"/>
              <a:gd name="connsiteX1" fmla="*/ 7906481 w 7906481"/>
              <a:gd name="connsiteY1" fmla="*/ 0 h 6858000"/>
              <a:gd name="connsiteX2" fmla="*/ 7906481 w 7906481"/>
              <a:gd name="connsiteY2" fmla="*/ 6858000 h 6858000"/>
              <a:gd name="connsiteX3" fmla="*/ 0 w 7906481"/>
              <a:gd name="connsiteY3" fmla="*/ 6858000 h 6858000"/>
              <a:gd name="connsiteX4" fmla="*/ 0 w 7906481"/>
              <a:gd name="connsiteY4" fmla="*/ 0 h 6858000"/>
              <a:gd name="connsiteX0" fmla="*/ 0 w 7906481"/>
              <a:gd name="connsiteY0" fmla="*/ 0 h 6858000"/>
              <a:gd name="connsiteX1" fmla="*/ 4270652 w 7906481"/>
              <a:gd name="connsiteY1" fmla="*/ 0 h 6858000"/>
              <a:gd name="connsiteX2" fmla="*/ 7906481 w 7906481"/>
              <a:gd name="connsiteY2" fmla="*/ 6858000 h 6858000"/>
              <a:gd name="connsiteX3" fmla="*/ 0 w 7906481"/>
              <a:gd name="connsiteY3" fmla="*/ 6858000 h 6858000"/>
              <a:gd name="connsiteX4" fmla="*/ 0 w 7906481"/>
              <a:gd name="connsiteY4" fmla="*/ 0 h 6858000"/>
              <a:gd name="connsiteX0" fmla="*/ 0 w 7906481"/>
              <a:gd name="connsiteY0" fmla="*/ 10886 h 6868886"/>
              <a:gd name="connsiteX1" fmla="*/ 5674910 w 7906481"/>
              <a:gd name="connsiteY1" fmla="*/ 0 h 6868886"/>
              <a:gd name="connsiteX2" fmla="*/ 7906481 w 7906481"/>
              <a:gd name="connsiteY2" fmla="*/ 6868886 h 6868886"/>
              <a:gd name="connsiteX3" fmla="*/ 0 w 7906481"/>
              <a:gd name="connsiteY3" fmla="*/ 6868886 h 6868886"/>
              <a:gd name="connsiteX4" fmla="*/ 0 w 7906481"/>
              <a:gd name="connsiteY4" fmla="*/ 10886 h 6868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6481" h="6868886">
                <a:moveTo>
                  <a:pt x="0" y="10886"/>
                </a:moveTo>
                <a:lnTo>
                  <a:pt x="5674910" y="0"/>
                </a:lnTo>
                <a:lnTo>
                  <a:pt x="7906481" y="6868886"/>
                </a:lnTo>
                <a:lnTo>
                  <a:pt x="0" y="6868886"/>
                </a:lnTo>
                <a:lnTo>
                  <a:pt x="0" y="10886"/>
                </a:lnTo>
                <a:close/>
              </a:path>
            </a:pathLst>
          </a:custGeom>
          <a:solidFill>
            <a:srgbClr val="009453">
              <a:alpha val="61961"/>
            </a:srgbClr>
          </a:solidFill>
          <a:ln>
            <a:solidFill>
              <a:srgbClr val="009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highlight>
                <a:srgbClr val="009453"/>
              </a:highlight>
            </a:endParaRPr>
          </a:p>
        </p:txBody>
      </p:sp>
      <p:sp>
        <p:nvSpPr>
          <p:cNvPr id="21" name="Textplatzhalter 2"/>
          <p:cNvSpPr>
            <a:spLocks noGrp="1"/>
          </p:cNvSpPr>
          <p:nvPr/>
        </p:nvSpPr>
        <p:spPr>
          <a:xfrm>
            <a:off x="160775" y="3068225"/>
            <a:ext cx="2517054" cy="3299281"/>
          </a:xfrm>
          <a:prstGeom prst="rect">
            <a:avLst/>
          </a:prstGeom>
          <a:ln>
            <a:noFill/>
          </a:ln>
        </p:spPr>
        <p:txBody>
          <a:bodyPr vert="horz" lIns="91440" tIns="45720" rIns="91440" bIns="45720" rtlCol="0" anchor="b">
            <a:noAutofit/>
          </a:bodyPr>
          <a:lstStyle>
            <a:lvl1pPr marL="0" indent="0" algn="l" defTabSz="457200" rtl="0" eaLnBrk="1" latinLnBrk="0" hangingPunct="1">
              <a:spcBef>
                <a:spcPts val="0"/>
              </a:spcBef>
              <a:buFont typeface="Arial"/>
              <a:buNone/>
              <a:defRPr sz="24000" kern="1200">
                <a:solidFill>
                  <a:srgbClr val="3F3F3F"/>
                </a:solidFill>
                <a:latin typeface="Arial"/>
                <a:ea typeface="+mn-ea"/>
                <a:cs typeface="Arial"/>
              </a:defRPr>
            </a:lvl1pPr>
            <a:lvl2pPr marL="457200" indent="0" algn="l" defTabSz="457200" rtl="0" eaLnBrk="1" latinLnBrk="0" hangingPunct="1">
              <a:spcBef>
                <a:spcPct val="20000"/>
              </a:spcBef>
              <a:buFont typeface="Arial"/>
              <a:buNone/>
              <a:defRPr sz="1800" kern="1200">
                <a:solidFill>
                  <a:schemeClr val="tx1">
                    <a:tint val="75000"/>
                  </a:schemeClr>
                </a:solidFill>
                <a:latin typeface="Arial"/>
                <a:ea typeface="+mn-ea"/>
                <a:cs typeface="Arial"/>
              </a:defRPr>
            </a:lvl2pPr>
            <a:lvl3pPr marL="914400" indent="0" algn="l" defTabSz="457200" rtl="0" eaLnBrk="1" latinLnBrk="0" hangingPunct="1">
              <a:spcBef>
                <a:spcPct val="20000"/>
              </a:spcBef>
              <a:buFont typeface="Arial"/>
              <a:buNone/>
              <a:defRPr sz="1600" kern="1200">
                <a:solidFill>
                  <a:schemeClr val="tx1">
                    <a:tint val="75000"/>
                  </a:schemeClr>
                </a:solidFill>
                <a:latin typeface="Arial"/>
                <a:ea typeface="+mn-ea"/>
                <a:cs typeface="Arial"/>
              </a:defRPr>
            </a:lvl3pPr>
            <a:lvl4pPr marL="1371600" indent="0" algn="l" defTabSz="457200" rtl="0" eaLnBrk="1" latinLnBrk="0" hangingPunct="1">
              <a:spcBef>
                <a:spcPct val="20000"/>
              </a:spcBef>
              <a:buFont typeface="Arial"/>
              <a:buNone/>
              <a:defRPr sz="1400" kern="1200">
                <a:solidFill>
                  <a:schemeClr val="tx1">
                    <a:tint val="75000"/>
                  </a:schemeClr>
                </a:solidFill>
                <a:latin typeface="Arial"/>
                <a:ea typeface="+mn-ea"/>
                <a:cs typeface="Arial"/>
              </a:defRPr>
            </a:lvl4pPr>
            <a:lvl5pPr marL="1828800" indent="0" algn="l" defTabSz="457200" rtl="0" eaLnBrk="1" latinLnBrk="0" hangingPunct="1">
              <a:spcBef>
                <a:spcPct val="20000"/>
              </a:spcBef>
              <a:buFont typeface="Arial"/>
              <a:buNone/>
              <a:defRPr sz="1400" kern="1200">
                <a:solidFill>
                  <a:schemeClr val="tx1">
                    <a:tint val="75000"/>
                  </a:schemeClr>
                </a:solidFill>
                <a:latin typeface="Arial"/>
                <a:ea typeface="+mn-ea"/>
                <a:cs typeface="Arial"/>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endParaRPr lang="en-GB" sz="20000"/>
          </a:p>
        </p:txBody>
      </p:sp>
      <p:sp>
        <p:nvSpPr>
          <p:cNvPr id="7" name="Rectangle 4"/>
          <p:cNvSpPr/>
          <p:nvPr/>
        </p:nvSpPr>
        <p:spPr>
          <a:xfrm>
            <a:off x="-355309" y="2824377"/>
            <a:ext cx="6843530" cy="3543129"/>
          </a:xfrm>
          <a:custGeom>
            <a:avLst/>
            <a:gdLst>
              <a:gd name="connsiteX0" fmla="*/ 0 w 4304371"/>
              <a:gd name="connsiteY0" fmla="*/ 0 h 3543129"/>
              <a:gd name="connsiteX1" fmla="*/ 4304371 w 4304371"/>
              <a:gd name="connsiteY1" fmla="*/ 0 h 3543129"/>
              <a:gd name="connsiteX2" fmla="*/ 4304371 w 4304371"/>
              <a:gd name="connsiteY2" fmla="*/ 3543129 h 3543129"/>
              <a:gd name="connsiteX3" fmla="*/ 0 w 4304371"/>
              <a:gd name="connsiteY3" fmla="*/ 3543129 h 3543129"/>
              <a:gd name="connsiteX4" fmla="*/ 0 w 4304371"/>
              <a:gd name="connsiteY4" fmla="*/ 0 h 3543129"/>
              <a:gd name="connsiteX0" fmla="*/ 0 w 4304371"/>
              <a:gd name="connsiteY0" fmla="*/ 1148576 h 3543129"/>
              <a:gd name="connsiteX1" fmla="*/ 4304371 w 4304371"/>
              <a:gd name="connsiteY1" fmla="*/ 0 h 3543129"/>
              <a:gd name="connsiteX2" fmla="*/ 4304371 w 4304371"/>
              <a:gd name="connsiteY2" fmla="*/ 3543129 h 3543129"/>
              <a:gd name="connsiteX3" fmla="*/ 0 w 4304371"/>
              <a:gd name="connsiteY3" fmla="*/ 3543129 h 3543129"/>
              <a:gd name="connsiteX4" fmla="*/ 0 w 4304371"/>
              <a:gd name="connsiteY4" fmla="*/ 1148576 h 3543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4371" h="3543129">
                <a:moveTo>
                  <a:pt x="0" y="1148576"/>
                </a:moveTo>
                <a:lnTo>
                  <a:pt x="4304371" y="0"/>
                </a:lnTo>
                <a:lnTo>
                  <a:pt x="4304371" y="3543129"/>
                </a:lnTo>
                <a:lnTo>
                  <a:pt x="0" y="3543129"/>
                </a:lnTo>
                <a:lnTo>
                  <a:pt x="0" y="1148576"/>
                </a:lnTo>
                <a:close/>
              </a:path>
            </a:pathLst>
          </a:custGeom>
          <a:noFill/>
          <a:ln>
            <a:noFill/>
          </a:ln>
        </p:spPr>
        <p:style>
          <a:lnRef idx="1">
            <a:schemeClr val="accent1"/>
          </a:lnRef>
          <a:fillRef idx="2">
            <a:schemeClr val="accent1"/>
          </a:fillRef>
          <a:effectRef idx="1">
            <a:schemeClr val="accent1"/>
          </a:effectRef>
          <a:fontRef idx="minor">
            <a:schemeClr val="dk1"/>
          </a:fontRef>
        </p:style>
        <p:txBody>
          <a:bodyPr lIns="1440000" tIns="0" rtlCol="0" anchor="b"/>
          <a:lstStyle/>
          <a:p>
            <a:r>
              <a:rPr lang="de-CH" sz="4800">
                <a:solidFill>
                  <a:schemeClr val="tx1"/>
                </a:solidFill>
                <a:latin typeface="Century Gothic" panose="020B0502020202020204" pitchFamily="34" charset="0"/>
                <a:cs typeface="Helvetica Neue"/>
              </a:rPr>
              <a:t>Inhalt</a:t>
            </a:r>
          </a:p>
        </p:txBody>
      </p:sp>
    </p:spTree>
    <p:extLst>
      <p:ext uri="{BB962C8B-B14F-4D97-AF65-F5344CB8AC3E}">
        <p14:creationId xmlns:p14="http://schemas.microsoft.com/office/powerpoint/2010/main" val="2575228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9011"/>
            <a:ext cx="12192000" cy="1080000"/>
          </a:xfrm>
          <a:prstGeom prst="rect">
            <a:avLst/>
          </a:prstGeom>
          <a:solidFill>
            <a:srgbClr val="009453"/>
          </a:solidFill>
          <a:ln>
            <a:solidFill>
              <a:srgbClr val="009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a:latin typeface="Helvetica Neue"/>
                <a:cs typeface="Helvetica Neue"/>
              </a:rPr>
              <a:t>  </a:t>
            </a:r>
            <a:r>
              <a:rPr lang="de-DE" sz="6000">
                <a:solidFill>
                  <a:schemeClr val="bg1"/>
                </a:solidFill>
                <a:latin typeface="Century Gothic" panose="020B0502020202020204" pitchFamily="34" charset="0"/>
                <a:cs typeface="Helvetica Neue"/>
              </a:rPr>
              <a:t>Inhalt</a:t>
            </a:r>
            <a:endParaRPr lang="de-DE" sz="3600">
              <a:solidFill>
                <a:schemeClr val="bg1"/>
              </a:solidFill>
              <a:latin typeface="Century Gothic" panose="020B0502020202020204" pitchFamily="34" charset="0"/>
              <a:cs typeface="Helvetica Neue"/>
            </a:endParaRPr>
          </a:p>
        </p:txBody>
      </p:sp>
      <p:sp>
        <p:nvSpPr>
          <p:cNvPr id="3" name="Oval 2"/>
          <p:cNvSpPr/>
          <p:nvPr/>
        </p:nvSpPr>
        <p:spPr>
          <a:xfrm>
            <a:off x="10149840" y="219011"/>
            <a:ext cx="1440000" cy="14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a:cs typeface="Helvetica Neue"/>
            </a:endParaRPr>
          </a:p>
        </p:txBody>
      </p:sp>
      <p:sp>
        <p:nvSpPr>
          <p:cNvPr id="14" name="Inhaltsplatzhalter 2">
            <a:extLst>
              <a:ext uri="{FF2B5EF4-FFF2-40B4-BE49-F238E27FC236}">
                <a16:creationId xmlns:a16="http://schemas.microsoft.com/office/drawing/2014/main" id="{A6058BE4-7844-4BBD-B8F9-81DBBF17D68D}"/>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CH"/>
          </a:p>
          <a:p>
            <a:endParaRPr lang="de-CH"/>
          </a:p>
          <a:p>
            <a:endParaRPr lang="de-CH"/>
          </a:p>
        </p:txBody>
      </p:sp>
      <p:pic>
        <p:nvPicPr>
          <p:cNvPr id="6" name="Grafik 5">
            <a:extLst>
              <a:ext uri="{FF2B5EF4-FFF2-40B4-BE49-F238E27FC236}">
                <a16:creationId xmlns:a16="http://schemas.microsoft.com/office/drawing/2014/main" id="{A0CC41CB-4B17-4882-7B13-9969F5B862D8}"/>
              </a:ext>
            </a:extLst>
          </p:cNvPr>
          <p:cNvPicPr>
            <a:picLocks noChangeAspect="1"/>
          </p:cNvPicPr>
          <p:nvPr/>
        </p:nvPicPr>
        <p:blipFill>
          <a:blip r:embed="rId3"/>
          <a:stretch>
            <a:fillRect/>
          </a:stretch>
        </p:blipFill>
        <p:spPr>
          <a:xfrm>
            <a:off x="10446961" y="475711"/>
            <a:ext cx="845757" cy="1003300"/>
          </a:xfrm>
          <a:prstGeom prst="rect">
            <a:avLst/>
          </a:prstGeom>
        </p:spPr>
      </p:pic>
      <p:sp>
        <p:nvSpPr>
          <p:cNvPr id="7" name="Inhaltsplatzhalter 2">
            <a:extLst>
              <a:ext uri="{FF2B5EF4-FFF2-40B4-BE49-F238E27FC236}">
                <a16:creationId xmlns:a16="http://schemas.microsoft.com/office/drawing/2014/main" id="{E7357545-2A0A-9203-2948-5E508A686C2E}"/>
              </a:ext>
            </a:extLst>
          </p:cNvPr>
          <p:cNvSpPr txBox="1">
            <a:spLocks/>
          </p:cNvSpPr>
          <p:nvPr/>
        </p:nvSpPr>
        <p:spPr>
          <a:xfrm>
            <a:off x="838200" y="2125514"/>
            <a:ext cx="10515600" cy="3970423"/>
          </a:xfrm>
          <a:prstGeom prst="rect">
            <a:avLst/>
          </a:prstGeom>
          <a:solidFill>
            <a:schemeClr val="bg1">
              <a:lumMod val="9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de-CH" sz="2400">
                <a:latin typeface="Century Gothic" panose="020B0502020202020204" pitchFamily="34" charset="0"/>
              </a:rPr>
              <a:t>Übertritt KG in die Schule</a:t>
            </a:r>
          </a:p>
          <a:p>
            <a:pPr>
              <a:lnSpc>
                <a:spcPct val="150000"/>
              </a:lnSpc>
            </a:pPr>
            <a:r>
              <a:rPr lang="de-CH" sz="2400">
                <a:latin typeface="Century Gothic" panose="020B0502020202020204" pitchFamily="34" charset="0"/>
              </a:rPr>
              <a:t>Schulweg</a:t>
            </a:r>
          </a:p>
          <a:p>
            <a:pPr>
              <a:lnSpc>
                <a:spcPct val="150000"/>
              </a:lnSpc>
            </a:pPr>
            <a:r>
              <a:rPr lang="de-CH" sz="2400">
                <a:latin typeface="Century Gothic" panose="020B0502020202020204" pitchFamily="34" charset="0"/>
              </a:rPr>
              <a:t>Lehrplan 21</a:t>
            </a:r>
          </a:p>
          <a:p>
            <a:pPr>
              <a:lnSpc>
                <a:spcPct val="150000"/>
              </a:lnSpc>
            </a:pPr>
            <a:r>
              <a:rPr lang="de-CH" sz="2400">
                <a:latin typeface="Century Gothic" panose="020B0502020202020204" pitchFamily="34" charset="0"/>
              </a:rPr>
              <a:t>Überfachliche Kompetenzen</a:t>
            </a:r>
          </a:p>
          <a:p>
            <a:pPr>
              <a:lnSpc>
                <a:spcPct val="150000"/>
              </a:lnSpc>
            </a:pPr>
            <a:r>
              <a:rPr lang="de-CH" sz="2400">
                <a:latin typeface="Century Gothic" panose="020B0502020202020204" pitchFamily="34" charset="0"/>
              </a:rPr>
              <a:t>Stundenplan</a:t>
            </a:r>
          </a:p>
          <a:p>
            <a:pPr>
              <a:lnSpc>
                <a:spcPct val="150000"/>
              </a:lnSpc>
            </a:pPr>
            <a:r>
              <a:rPr lang="de-CH" sz="2400">
                <a:latin typeface="Century Gothic" panose="020B0502020202020204" pitchFamily="34" charset="0"/>
              </a:rPr>
              <a:t>Beurteilung / Standortgespräch</a:t>
            </a:r>
          </a:p>
        </p:txBody>
      </p:sp>
      <p:sp>
        <p:nvSpPr>
          <p:cNvPr id="8" name="Textfeld 7">
            <a:extLst>
              <a:ext uri="{FF2B5EF4-FFF2-40B4-BE49-F238E27FC236}">
                <a16:creationId xmlns:a16="http://schemas.microsoft.com/office/drawing/2014/main" id="{7017FB77-8FE6-0A79-D2AD-B1BE67E82AC1}"/>
              </a:ext>
            </a:extLst>
          </p:cNvPr>
          <p:cNvSpPr txBox="1"/>
          <p:nvPr/>
        </p:nvSpPr>
        <p:spPr>
          <a:xfrm>
            <a:off x="4406309" y="6240940"/>
            <a:ext cx="3379382" cy="307777"/>
          </a:xfrm>
          <a:prstGeom prst="rect">
            <a:avLst/>
          </a:prstGeom>
          <a:noFill/>
          <a:ln>
            <a:noFill/>
          </a:ln>
        </p:spPr>
        <p:txBody>
          <a:bodyPr wrap="square" rtlCol="0">
            <a:spAutoFit/>
          </a:bodyPr>
          <a:lstStyle/>
          <a:p>
            <a:r>
              <a:rPr lang="de-DE" sz="1400">
                <a:solidFill>
                  <a:schemeClr val="bg1">
                    <a:lumMod val="65000"/>
                  </a:schemeClr>
                </a:solidFill>
              </a:rPr>
              <a:t>Informationsabend Primarschule </a:t>
            </a:r>
            <a:r>
              <a:rPr lang="de-DE" sz="1400" err="1">
                <a:solidFill>
                  <a:schemeClr val="bg1">
                    <a:lumMod val="65000"/>
                  </a:schemeClr>
                </a:solidFill>
              </a:rPr>
              <a:t>Galgenen</a:t>
            </a:r>
            <a:endParaRPr lang="de-DE" sz="1400">
              <a:solidFill>
                <a:schemeClr val="bg1">
                  <a:lumMod val="65000"/>
                </a:schemeClr>
              </a:solidFill>
            </a:endParaRPr>
          </a:p>
        </p:txBody>
      </p:sp>
      <p:sp>
        <p:nvSpPr>
          <p:cNvPr id="9" name="Textfeld 8">
            <a:extLst>
              <a:ext uri="{FF2B5EF4-FFF2-40B4-BE49-F238E27FC236}">
                <a16:creationId xmlns:a16="http://schemas.microsoft.com/office/drawing/2014/main" id="{4A83D331-252B-FD81-DB92-0ABF91073F89}"/>
              </a:ext>
            </a:extLst>
          </p:cNvPr>
          <p:cNvSpPr txBox="1"/>
          <p:nvPr/>
        </p:nvSpPr>
        <p:spPr>
          <a:xfrm>
            <a:off x="9433602" y="1634732"/>
            <a:ext cx="2872474" cy="507831"/>
          </a:xfrm>
          <a:prstGeom prst="rect">
            <a:avLst/>
          </a:prstGeom>
          <a:noFill/>
          <a:ln>
            <a:noFill/>
          </a:ln>
        </p:spPr>
        <p:txBody>
          <a:bodyPr wrap="square" rtlCol="0">
            <a:spAutoFit/>
          </a:bodyPr>
          <a:lstStyle/>
          <a:p>
            <a:r>
              <a:rPr lang="de-DE" sz="1600">
                <a:latin typeface="Futura Medium" panose="020B0602020204020303" pitchFamily="34" charset="-79"/>
                <a:cs typeface="Futura Medium" panose="020B0602020204020303" pitchFamily="34" charset="-79"/>
              </a:rPr>
              <a:t>     Primarschule </a:t>
            </a:r>
            <a:r>
              <a:rPr lang="de-DE" sz="1600" err="1">
                <a:latin typeface="Futura Medium" panose="020B0602020204020303" pitchFamily="34" charset="-79"/>
                <a:cs typeface="Futura Medium" panose="020B0602020204020303" pitchFamily="34" charset="-79"/>
              </a:rPr>
              <a:t>Galgenen</a:t>
            </a:r>
            <a:endParaRPr lang="de-DE" sz="1600">
              <a:latin typeface="Futura Medium" panose="020B0602020204020303" pitchFamily="34" charset="-79"/>
              <a:cs typeface="Futura Medium" panose="020B0602020204020303" pitchFamily="34" charset="-79"/>
            </a:endParaRPr>
          </a:p>
          <a:p>
            <a:r>
              <a:rPr lang="de-DE" sz="1050">
                <a:latin typeface="Futura Medium" panose="020B0602020204020303" pitchFamily="34" charset="-79"/>
                <a:cs typeface="Futura Medium" panose="020B0602020204020303" pitchFamily="34" charset="-79"/>
              </a:rPr>
              <a:t>		 </a:t>
            </a:r>
            <a:r>
              <a:rPr lang="de-DE" sz="1050" err="1">
                <a:latin typeface="Futura Medium" panose="020B0602020204020303" pitchFamily="34" charset="-79"/>
                <a:cs typeface="Futura Medium" panose="020B0602020204020303" pitchFamily="34" charset="-79"/>
              </a:rPr>
              <a:t>www.schule-galgenen.ch</a:t>
            </a:r>
            <a:endParaRPr lang="de-DE" sz="105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2414422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731054" cy="6876000"/>
          </a:xfrm>
          <a:custGeom>
            <a:avLst/>
            <a:gdLst>
              <a:gd name="connsiteX0" fmla="*/ 0 w 7906481"/>
              <a:gd name="connsiteY0" fmla="*/ 0 h 6858000"/>
              <a:gd name="connsiteX1" fmla="*/ 7906481 w 7906481"/>
              <a:gd name="connsiteY1" fmla="*/ 0 h 6858000"/>
              <a:gd name="connsiteX2" fmla="*/ 7906481 w 7906481"/>
              <a:gd name="connsiteY2" fmla="*/ 6858000 h 6858000"/>
              <a:gd name="connsiteX3" fmla="*/ 0 w 7906481"/>
              <a:gd name="connsiteY3" fmla="*/ 6858000 h 6858000"/>
              <a:gd name="connsiteX4" fmla="*/ 0 w 7906481"/>
              <a:gd name="connsiteY4" fmla="*/ 0 h 6858000"/>
              <a:gd name="connsiteX0" fmla="*/ 0 w 7906481"/>
              <a:gd name="connsiteY0" fmla="*/ 0 h 6858000"/>
              <a:gd name="connsiteX1" fmla="*/ 4270652 w 7906481"/>
              <a:gd name="connsiteY1" fmla="*/ 0 h 6858000"/>
              <a:gd name="connsiteX2" fmla="*/ 7906481 w 7906481"/>
              <a:gd name="connsiteY2" fmla="*/ 6858000 h 6858000"/>
              <a:gd name="connsiteX3" fmla="*/ 0 w 7906481"/>
              <a:gd name="connsiteY3" fmla="*/ 6858000 h 6858000"/>
              <a:gd name="connsiteX4" fmla="*/ 0 w 7906481"/>
              <a:gd name="connsiteY4" fmla="*/ 0 h 6858000"/>
              <a:gd name="connsiteX0" fmla="*/ 0 w 7906481"/>
              <a:gd name="connsiteY0" fmla="*/ 10886 h 6868886"/>
              <a:gd name="connsiteX1" fmla="*/ 5674910 w 7906481"/>
              <a:gd name="connsiteY1" fmla="*/ 0 h 6868886"/>
              <a:gd name="connsiteX2" fmla="*/ 7906481 w 7906481"/>
              <a:gd name="connsiteY2" fmla="*/ 6868886 h 6868886"/>
              <a:gd name="connsiteX3" fmla="*/ 0 w 7906481"/>
              <a:gd name="connsiteY3" fmla="*/ 6868886 h 6868886"/>
              <a:gd name="connsiteX4" fmla="*/ 0 w 7906481"/>
              <a:gd name="connsiteY4" fmla="*/ 10886 h 6868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6481" h="6868886">
                <a:moveTo>
                  <a:pt x="0" y="10886"/>
                </a:moveTo>
                <a:lnTo>
                  <a:pt x="5674910" y="0"/>
                </a:lnTo>
                <a:lnTo>
                  <a:pt x="7906481" y="6868886"/>
                </a:lnTo>
                <a:lnTo>
                  <a:pt x="0" y="6868886"/>
                </a:lnTo>
                <a:lnTo>
                  <a:pt x="0" y="10886"/>
                </a:lnTo>
                <a:close/>
              </a:path>
            </a:pathLst>
          </a:custGeom>
          <a:solidFill>
            <a:srgbClr val="009453">
              <a:alpha val="61961"/>
            </a:srgbClr>
          </a:solidFill>
          <a:ln>
            <a:solidFill>
              <a:srgbClr val="009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highlight>
                <a:srgbClr val="009453"/>
              </a:highlight>
            </a:endParaRPr>
          </a:p>
        </p:txBody>
      </p:sp>
      <p:sp>
        <p:nvSpPr>
          <p:cNvPr id="21" name="Textplatzhalter 2"/>
          <p:cNvSpPr>
            <a:spLocks noGrp="1"/>
          </p:cNvSpPr>
          <p:nvPr/>
        </p:nvSpPr>
        <p:spPr>
          <a:xfrm>
            <a:off x="160775" y="3068225"/>
            <a:ext cx="2517054" cy="3299281"/>
          </a:xfrm>
          <a:prstGeom prst="rect">
            <a:avLst/>
          </a:prstGeom>
          <a:ln>
            <a:noFill/>
          </a:ln>
        </p:spPr>
        <p:txBody>
          <a:bodyPr vert="horz" lIns="91440" tIns="45720" rIns="91440" bIns="45720" rtlCol="0" anchor="b">
            <a:noAutofit/>
          </a:bodyPr>
          <a:lstStyle>
            <a:lvl1pPr marL="0" indent="0" algn="l" defTabSz="457200" rtl="0" eaLnBrk="1" latinLnBrk="0" hangingPunct="1">
              <a:spcBef>
                <a:spcPts val="0"/>
              </a:spcBef>
              <a:buFont typeface="Arial"/>
              <a:buNone/>
              <a:defRPr sz="24000" kern="1200">
                <a:solidFill>
                  <a:srgbClr val="3F3F3F"/>
                </a:solidFill>
                <a:latin typeface="Arial"/>
                <a:ea typeface="+mn-ea"/>
                <a:cs typeface="Arial"/>
              </a:defRPr>
            </a:lvl1pPr>
            <a:lvl2pPr marL="457200" indent="0" algn="l" defTabSz="457200" rtl="0" eaLnBrk="1" latinLnBrk="0" hangingPunct="1">
              <a:spcBef>
                <a:spcPct val="20000"/>
              </a:spcBef>
              <a:buFont typeface="Arial"/>
              <a:buNone/>
              <a:defRPr sz="1800" kern="1200">
                <a:solidFill>
                  <a:schemeClr val="tx1">
                    <a:tint val="75000"/>
                  </a:schemeClr>
                </a:solidFill>
                <a:latin typeface="Arial"/>
                <a:ea typeface="+mn-ea"/>
                <a:cs typeface="Arial"/>
              </a:defRPr>
            </a:lvl2pPr>
            <a:lvl3pPr marL="914400" indent="0" algn="l" defTabSz="457200" rtl="0" eaLnBrk="1" latinLnBrk="0" hangingPunct="1">
              <a:spcBef>
                <a:spcPct val="20000"/>
              </a:spcBef>
              <a:buFont typeface="Arial"/>
              <a:buNone/>
              <a:defRPr sz="1600" kern="1200">
                <a:solidFill>
                  <a:schemeClr val="tx1">
                    <a:tint val="75000"/>
                  </a:schemeClr>
                </a:solidFill>
                <a:latin typeface="Arial"/>
                <a:ea typeface="+mn-ea"/>
                <a:cs typeface="Arial"/>
              </a:defRPr>
            </a:lvl3pPr>
            <a:lvl4pPr marL="1371600" indent="0" algn="l" defTabSz="457200" rtl="0" eaLnBrk="1" latinLnBrk="0" hangingPunct="1">
              <a:spcBef>
                <a:spcPct val="20000"/>
              </a:spcBef>
              <a:buFont typeface="Arial"/>
              <a:buNone/>
              <a:defRPr sz="1400" kern="1200">
                <a:solidFill>
                  <a:schemeClr val="tx1">
                    <a:tint val="75000"/>
                  </a:schemeClr>
                </a:solidFill>
                <a:latin typeface="Arial"/>
                <a:ea typeface="+mn-ea"/>
                <a:cs typeface="Arial"/>
              </a:defRPr>
            </a:lvl4pPr>
            <a:lvl5pPr marL="1828800" indent="0" algn="l" defTabSz="457200" rtl="0" eaLnBrk="1" latinLnBrk="0" hangingPunct="1">
              <a:spcBef>
                <a:spcPct val="20000"/>
              </a:spcBef>
              <a:buFont typeface="Arial"/>
              <a:buNone/>
              <a:defRPr sz="1400" kern="1200">
                <a:solidFill>
                  <a:schemeClr val="tx1">
                    <a:tint val="75000"/>
                  </a:schemeClr>
                </a:solidFill>
                <a:latin typeface="Arial"/>
                <a:ea typeface="+mn-ea"/>
                <a:cs typeface="Arial"/>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endParaRPr lang="en-GB" sz="20000"/>
          </a:p>
        </p:txBody>
      </p:sp>
      <p:sp>
        <p:nvSpPr>
          <p:cNvPr id="7" name="Rectangle 4"/>
          <p:cNvSpPr/>
          <p:nvPr/>
        </p:nvSpPr>
        <p:spPr>
          <a:xfrm>
            <a:off x="-355309" y="2824377"/>
            <a:ext cx="6843530" cy="3543129"/>
          </a:xfrm>
          <a:custGeom>
            <a:avLst/>
            <a:gdLst>
              <a:gd name="connsiteX0" fmla="*/ 0 w 4304371"/>
              <a:gd name="connsiteY0" fmla="*/ 0 h 3543129"/>
              <a:gd name="connsiteX1" fmla="*/ 4304371 w 4304371"/>
              <a:gd name="connsiteY1" fmla="*/ 0 h 3543129"/>
              <a:gd name="connsiteX2" fmla="*/ 4304371 w 4304371"/>
              <a:gd name="connsiteY2" fmla="*/ 3543129 h 3543129"/>
              <a:gd name="connsiteX3" fmla="*/ 0 w 4304371"/>
              <a:gd name="connsiteY3" fmla="*/ 3543129 h 3543129"/>
              <a:gd name="connsiteX4" fmla="*/ 0 w 4304371"/>
              <a:gd name="connsiteY4" fmla="*/ 0 h 3543129"/>
              <a:gd name="connsiteX0" fmla="*/ 0 w 4304371"/>
              <a:gd name="connsiteY0" fmla="*/ 1148576 h 3543129"/>
              <a:gd name="connsiteX1" fmla="*/ 4304371 w 4304371"/>
              <a:gd name="connsiteY1" fmla="*/ 0 h 3543129"/>
              <a:gd name="connsiteX2" fmla="*/ 4304371 w 4304371"/>
              <a:gd name="connsiteY2" fmla="*/ 3543129 h 3543129"/>
              <a:gd name="connsiteX3" fmla="*/ 0 w 4304371"/>
              <a:gd name="connsiteY3" fmla="*/ 3543129 h 3543129"/>
              <a:gd name="connsiteX4" fmla="*/ 0 w 4304371"/>
              <a:gd name="connsiteY4" fmla="*/ 1148576 h 3543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4371" h="3543129">
                <a:moveTo>
                  <a:pt x="0" y="1148576"/>
                </a:moveTo>
                <a:lnTo>
                  <a:pt x="4304371" y="0"/>
                </a:lnTo>
                <a:lnTo>
                  <a:pt x="4304371" y="3543129"/>
                </a:lnTo>
                <a:lnTo>
                  <a:pt x="0" y="3543129"/>
                </a:lnTo>
                <a:lnTo>
                  <a:pt x="0" y="1148576"/>
                </a:lnTo>
                <a:close/>
              </a:path>
            </a:pathLst>
          </a:custGeom>
          <a:noFill/>
          <a:ln>
            <a:noFill/>
          </a:ln>
        </p:spPr>
        <p:style>
          <a:lnRef idx="1">
            <a:schemeClr val="accent1"/>
          </a:lnRef>
          <a:fillRef idx="2">
            <a:schemeClr val="accent1"/>
          </a:fillRef>
          <a:effectRef idx="1">
            <a:schemeClr val="accent1"/>
          </a:effectRef>
          <a:fontRef idx="minor">
            <a:schemeClr val="dk1"/>
          </a:fontRef>
        </p:style>
        <p:txBody>
          <a:bodyPr lIns="1440000" tIns="0" rtlCol="0" anchor="b"/>
          <a:lstStyle/>
          <a:p>
            <a:endParaRPr lang="de-CH" sz="4800">
              <a:solidFill>
                <a:schemeClr val="tx1"/>
              </a:solidFill>
              <a:latin typeface="Century Gothic" panose="020B0502020202020204" pitchFamily="34" charset="0"/>
              <a:cs typeface="Helvetica Neue"/>
            </a:endParaRPr>
          </a:p>
        </p:txBody>
      </p:sp>
      <p:pic>
        <p:nvPicPr>
          <p:cNvPr id="2" name="Grafik 1">
            <a:extLst>
              <a:ext uri="{FF2B5EF4-FFF2-40B4-BE49-F238E27FC236}">
                <a16:creationId xmlns:a16="http://schemas.microsoft.com/office/drawing/2014/main" id="{F24889CF-6B62-E64B-72B3-F8EBDF499BB5}"/>
              </a:ext>
            </a:extLst>
          </p:cNvPr>
          <p:cNvPicPr>
            <a:picLocks noChangeAspect="1"/>
          </p:cNvPicPr>
          <p:nvPr/>
        </p:nvPicPr>
        <p:blipFill>
          <a:blip r:embed="rId2"/>
          <a:stretch>
            <a:fillRect/>
          </a:stretch>
        </p:blipFill>
        <p:spPr>
          <a:xfrm>
            <a:off x="660109" y="2824377"/>
            <a:ext cx="5615798" cy="3299281"/>
          </a:xfrm>
          <a:prstGeom prst="rect">
            <a:avLst/>
          </a:prstGeom>
        </p:spPr>
      </p:pic>
    </p:spTree>
    <p:extLst>
      <p:ext uri="{BB962C8B-B14F-4D97-AF65-F5344CB8AC3E}">
        <p14:creationId xmlns:p14="http://schemas.microsoft.com/office/powerpoint/2010/main" val="843300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9011"/>
            <a:ext cx="12192000" cy="1080000"/>
          </a:xfrm>
          <a:prstGeom prst="rect">
            <a:avLst/>
          </a:prstGeom>
          <a:solidFill>
            <a:srgbClr val="009453"/>
          </a:solidFill>
          <a:ln>
            <a:solidFill>
              <a:srgbClr val="009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a:latin typeface="Helvetica Neue"/>
                <a:cs typeface="Helvetica Neue"/>
              </a:rPr>
              <a:t>  </a:t>
            </a:r>
            <a:r>
              <a:rPr lang="de-DE" sz="5400">
                <a:solidFill>
                  <a:schemeClr val="bg1"/>
                </a:solidFill>
                <a:latin typeface="Century Gothic" panose="020B0502020202020204" pitchFamily="34" charset="0"/>
                <a:cs typeface="Helvetica Neue"/>
              </a:rPr>
              <a:t>Übertritt KG in die Schule</a:t>
            </a:r>
            <a:endParaRPr lang="de-DE" sz="3600">
              <a:solidFill>
                <a:schemeClr val="bg1"/>
              </a:solidFill>
              <a:latin typeface="Century Gothic" panose="020B0502020202020204" pitchFamily="34" charset="0"/>
              <a:cs typeface="Helvetica Neue"/>
            </a:endParaRPr>
          </a:p>
        </p:txBody>
      </p:sp>
      <p:sp>
        <p:nvSpPr>
          <p:cNvPr id="3" name="Oval 2"/>
          <p:cNvSpPr/>
          <p:nvPr/>
        </p:nvSpPr>
        <p:spPr>
          <a:xfrm>
            <a:off x="10149840" y="219011"/>
            <a:ext cx="1440000" cy="14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a:cs typeface="Helvetica Neue"/>
            </a:endParaRPr>
          </a:p>
        </p:txBody>
      </p:sp>
      <p:sp>
        <p:nvSpPr>
          <p:cNvPr id="14" name="Inhaltsplatzhalter 2">
            <a:extLst>
              <a:ext uri="{FF2B5EF4-FFF2-40B4-BE49-F238E27FC236}">
                <a16:creationId xmlns:a16="http://schemas.microsoft.com/office/drawing/2014/main" id="{A6058BE4-7844-4BBD-B8F9-81DBBF17D68D}"/>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CH"/>
          </a:p>
          <a:p>
            <a:endParaRPr lang="de-CH"/>
          </a:p>
          <a:p>
            <a:endParaRPr lang="de-CH"/>
          </a:p>
        </p:txBody>
      </p:sp>
      <p:pic>
        <p:nvPicPr>
          <p:cNvPr id="6" name="Grafik 5">
            <a:extLst>
              <a:ext uri="{FF2B5EF4-FFF2-40B4-BE49-F238E27FC236}">
                <a16:creationId xmlns:a16="http://schemas.microsoft.com/office/drawing/2014/main" id="{A0CC41CB-4B17-4882-7B13-9969F5B862D8}"/>
              </a:ext>
            </a:extLst>
          </p:cNvPr>
          <p:cNvPicPr>
            <a:picLocks noChangeAspect="1"/>
          </p:cNvPicPr>
          <p:nvPr/>
        </p:nvPicPr>
        <p:blipFill>
          <a:blip r:embed="rId3"/>
          <a:stretch>
            <a:fillRect/>
          </a:stretch>
        </p:blipFill>
        <p:spPr>
          <a:xfrm>
            <a:off x="10446961" y="475711"/>
            <a:ext cx="845757" cy="1003300"/>
          </a:xfrm>
          <a:prstGeom prst="rect">
            <a:avLst/>
          </a:prstGeom>
        </p:spPr>
      </p:pic>
      <p:sp>
        <p:nvSpPr>
          <p:cNvPr id="7" name="Inhaltsplatzhalter 2">
            <a:extLst>
              <a:ext uri="{FF2B5EF4-FFF2-40B4-BE49-F238E27FC236}">
                <a16:creationId xmlns:a16="http://schemas.microsoft.com/office/drawing/2014/main" id="{E7357545-2A0A-9203-2948-5E508A686C2E}"/>
              </a:ext>
            </a:extLst>
          </p:cNvPr>
          <p:cNvSpPr txBox="1">
            <a:spLocks/>
          </p:cNvSpPr>
          <p:nvPr/>
        </p:nvSpPr>
        <p:spPr>
          <a:xfrm>
            <a:off x="353017" y="1825625"/>
            <a:ext cx="5684520" cy="4428700"/>
          </a:xfrm>
          <a:prstGeom prst="rect">
            <a:avLst/>
          </a:prstGeom>
          <a:solidFill>
            <a:schemeClr val="bg1">
              <a:lumMod val="9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de-CH">
                <a:latin typeface="Century Gothic" panose="020B0502020202020204" pitchFamily="34" charset="0"/>
              </a:rPr>
              <a:t>Anforderungen an das Kind:</a:t>
            </a:r>
          </a:p>
          <a:p>
            <a:pPr lvl="1">
              <a:lnSpc>
                <a:spcPct val="100000"/>
              </a:lnSpc>
            </a:pPr>
            <a:r>
              <a:rPr lang="de-CH">
                <a:latin typeface="Century Gothic" panose="020B0502020202020204" pitchFamily="34" charset="0"/>
              </a:rPr>
              <a:t>Reife</a:t>
            </a:r>
          </a:p>
          <a:p>
            <a:pPr lvl="1">
              <a:lnSpc>
                <a:spcPct val="100000"/>
              </a:lnSpc>
            </a:pPr>
            <a:r>
              <a:rPr lang="de-CH">
                <a:latin typeface="Century Gothic" panose="020B0502020202020204" pitchFamily="34" charset="0"/>
              </a:rPr>
              <a:t>Einschulungsalter</a:t>
            </a:r>
          </a:p>
          <a:p>
            <a:pPr lvl="1">
              <a:lnSpc>
                <a:spcPct val="100000"/>
              </a:lnSpc>
            </a:pPr>
            <a:r>
              <a:rPr lang="de-CH">
                <a:latin typeface="Century Gothic" panose="020B0502020202020204" pitchFamily="34" charset="0"/>
              </a:rPr>
              <a:t>Interesse für die Schule</a:t>
            </a:r>
          </a:p>
          <a:p>
            <a:pPr lvl="1">
              <a:lnSpc>
                <a:spcPct val="100000"/>
              </a:lnSpc>
            </a:pPr>
            <a:r>
              <a:rPr lang="de-CH">
                <a:latin typeface="Century Gothic" panose="020B0502020202020204" pitchFamily="34" charset="0"/>
              </a:rPr>
              <a:t>Bedürfnisse</a:t>
            </a:r>
          </a:p>
          <a:p>
            <a:pPr lvl="1">
              <a:lnSpc>
                <a:spcPct val="100000"/>
              </a:lnSpc>
            </a:pPr>
            <a:r>
              <a:rPr lang="de-CH">
                <a:latin typeface="Century Gothic" panose="020B0502020202020204" pitchFamily="34" charset="0"/>
              </a:rPr>
              <a:t>Konzentrationsdauer</a:t>
            </a:r>
          </a:p>
          <a:p>
            <a:pPr lvl="1">
              <a:lnSpc>
                <a:spcPct val="100000"/>
              </a:lnSpc>
            </a:pPr>
            <a:r>
              <a:rPr lang="de-CH">
                <a:latin typeface="Century Gothic" panose="020B0502020202020204" pitchFamily="34" charset="0"/>
              </a:rPr>
              <a:t>Durchhaltevermögen</a:t>
            </a:r>
          </a:p>
          <a:p>
            <a:pPr lvl="1">
              <a:lnSpc>
                <a:spcPct val="100000"/>
              </a:lnSpc>
            </a:pPr>
            <a:r>
              <a:rPr lang="de-CH">
                <a:latin typeface="Century Gothic" panose="020B0502020202020204" pitchFamily="34" charset="0"/>
              </a:rPr>
              <a:t>Klassen- und Gruppengrösse</a:t>
            </a:r>
          </a:p>
          <a:p>
            <a:pPr lvl="1">
              <a:lnSpc>
                <a:spcPct val="100000"/>
              </a:lnSpc>
            </a:pPr>
            <a:r>
              <a:rPr lang="de-CH" b="1">
                <a:latin typeface="Century Gothic" panose="020B0502020202020204" pitchFamily="34" charset="0"/>
              </a:rPr>
              <a:t>Kann für sich selbst sorgen</a:t>
            </a:r>
          </a:p>
          <a:p>
            <a:pPr marL="457200" lvl="1" indent="0">
              <a:buNone/>
            </a:pPr>
            <a:endParaRPr lang="de-CH"/>
          </a:p>
        </p:txBody>
      </p:sp>
      <p:sp>
        <p:nvSpPr>
          <p:cNvPr id="8" name="Textfeld 7">
            <a:extLst>
              <a:ext uri="{FF2B5EF4-FFF2-40B4-BE49-F238E27FC236}">
                <a16:creationId xmlns:a16="http://schemas.microsoft.com/office/drawing/2014/main" id="{7017FB77-8FE6-0A79-D2AD-B1BE67E82AC1}"/>
              </a:ext>
            </a:extLst>
          </p:cNvPr>
          <p:cNvSpPr txBox="1"/>
          <p:nvPr/>
        </p:nvSpPr>
        <p:spPr>
          <a:xfrm>
            <a:off x="4406309" y="6240940"/>
            <a:ext cx="3379382" cy="307777"/>
          </a:xfrm>
          <a:prstGeom prst="rect">
            <a:avLst/>
          </a:prstGeom>
          <a:noFill/>
          <a:ln>
            <a:noFill/>
          </a:ln>
        </p:spPr>
        <p:txBody>
          <a:bodyPr wrap="square" rtlCol="0">
            <a:spAutoFit/>
          </a:bodyPr>
          <a:lstStyle/>
          <a:p>
            <a:r>
              <a:rPr lang="de-DE" sz="1400">
                <a:solidFill>
                  <a:schemeClr val="bg1">
                    <a:lumMod val="65000"/>
                  </a:schemeClr>
                </a:solidFill>
              </a:rPr>
              <a:t>Informationsabend Primarschule </a:t>
            </a:r>
            <a:r>
              <a:rPr lang="de-DE" sz="1400" err="1">
                <a:solidFill>
                  <a:schemeClr val="bg1">
                    <a:lumMod val="65000"/>
                  </a:schemeClr>
                </a:solidFill>
              </a:rPr>
              <a:t>Galgenen</a:t>
            </a:r>
            <a:endParaRPr lang="de-DE" sz="1400">
              <a:solidFill>
                <a:schemeClr val="bg1">
                  <a:lumMod val="65000"/>
                </a:schemeClr>
              </a:solidFill>
            </a:endParaRPr>
          </a:p>
        </p:txBody>
      </p:sp>
      <p:sp>
        <p:nvSpPr>
          <p:cNvPr id="13" name="Inhaltsplatzhalter 2">
            <a:extLst>
              <a:ext uri="{FF2B5EF4-FFF2-40B4-BE49-F238E27FC236}">
                <a16:creationId xmlns:a16="http://schemas.microsoft.com/office/drawing/2014/main" id="{59530108-9053-5286-FD9A-CD001C9262AD}"/>
              </a:ext>
            </a:extLst>
          </p:cNvPr>
          <p:cNvSpPr txBox="1">
            <a:spLocks/>
          </p:cNvSpPr>
          <p:nvPr/>
        </p:nvSpPr>
        <p:spPr>
          <a:xfrm>
            <a:off x="6154463" y="1825625"/>
            <a:ext cx="5684520" cy="4428700"/>
          </a:xfrm>
          <a:prstGeom prst="rect">
            <a:avLst/>
          </a:prstGeom>
          <a:solidFill>
            <a:schemeClr val="bg1">
              <a:lumMod val="9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de-CH">
                <a:latin typeface="Century Gothic" panose="020B0502020202020204" pitchFamily="34" charset="0"/>
              </a:rPr>
              <a:t>Benötigtes Material:</a:t>
            </a:r>
          </a:p>
          <a:p>
            <a:pPr lvl="1">
              <a:lnSpc>
                <a:spcPct val="150000"/>
              </a:lnSpc>
            </a:pPr>
            <a:r>
              <a:rPr lang="de-CH">
                <a:latin typeface="Century Gothic" panose="020B0502020202020204" pitchFamily="34" charset="0"/>
              </a:rPr>
              <a:t>Weniger ist mehr!</a:t>
            </a:r>
          </a:p>
          <a:p>
            <a:pPr lvl="1">
              <a:lnSpc>
                <a:spcPct val="150000"/>
              </a:lnSpc>
            </a:pPr>
            <a:r>
              <a:rPr lang="de-CH">
                <a:latin typeface="Century Gothic" panose="020B0502020202020204" pitchFamily="34" charset="0"/>
              </a:rPr>
              <a:t>Gute Farbstifte</a:t>
            </a:r>
          </a:p>
          <a:p>
            <a:pPr marL="457200" lvl="1" indent="0">
              <a:lnSpc>
                <a:spcPct val="150000"/>
              </a:lnSpc>
              <a:buNone/>
            </a:pPr>
            <a:endParaRPr lang="de-CH">
              <a:latin typeface="Century Gothic" panose="020B0502020202020204" pitchFamily="34" charset="0"/>
            </a:endParaRPr>
          </a:p>
          <a:p>
            <a:pPr marL="457200" lvl="1" indent="0">
              <a:lnSpc>
                <a:spcPct val="150000"/>
              </a:lnSpc>
              <a:buNone/>
            </a:pPr>
            <a:r>
              <a:rPr lang="de-CH">
                <a:latin typeface="Century Gothic" panose="020B0502020202020204" pitchFamily="34" charset="0"/>
                <a:sym typeface="Wingdings" pitchFamily="2" charset="2"/>
              </a:rPr>
              <a:t> Qualitativ gute Bleistifte und Radiergummis werden von der Schule zur Verfügung gestellt. </a:t>
            </a:r>
            <a:endParaRPr lang="de-CH">
              <a:latin typeface="Century Gothic" panose="020B0502020202020204" pitchFamily="34" charset="0"/>
            </a:endParaRPr>
          </a:p>
        </p:txBody>
      </p:sp>
      <p:pic>
        <p:nvPicPr>
          <p:cNvPr id="15" name="Grafik 14" descr="Bildergebnis für farbstifte caran d'ache">
            <a:hlinkClick r:id="rId4"/>
            <a:extLst>
              <a:ext uri="{FF2B5EF4-FFF2-40B4-BE49-F238E27FC236}">
                <a16:creationId xmlns:a16="http://schemas.microsoft.com/office/drawing/2014/main" id="{53DDA97A-702E-24C8-108A-E7F2EA0F0637}"/>
              </a:ext>
            </a:extLst>
          </p:cNvPr>
          <p:cNvPicPr/>
          <p:nvPr/>
        </p:nvPicPr>
        <p:blipFill rotWithShape="1">
          <a:blip r:embed="rId5" cstate="print">
            <a:extLst>
              <a:ext uri="{28A0092B-C50C-407E-A947-70E740481C1C}">
                <a14:useLocalDpi xmlns:a14="http://schemas.microsoft.com/office/drawing/2010/main" val="0"/>
              </a:ext>
            </a:extLst>
          </a:blip>
          <a:srcRect l="31662" t="1334" r="31677"/>
          <a:stretch/>
        </p:blipFill>
        <p:spPr bwMode="auto">
          <a:xfrm rot="763586">
            <a:off x="10592486" y="2312227"/>
            <a:ext cx="748665" cy="12598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23504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731054" cy="6876000"/>
          </a:xfrm>
          <a:custGeom>
            <a:avLst/>
            <a:gdLst>
              <a:gd name="connsiteX0" fmla="*/ 0 w 7906481"/>
              <a:gd name="connsiteY0" fmla="*/ 0 h 6858000"/>
              <a:gd name="connsiteX1" fmla="*/ 7906481 w 7906481"/>
              <a:gd name="connsiteY1" fmla="*/ 0 h 6858000"/>
              <a:gd name="connsiteX2" fmla="*/ 7906481 w 7906481"/>
              <a:gd name="connsiteY2" fmla="*/ 6858000 h 6858000"/>
              <a:gd name="connsiteX3" fmla="*/ 0 w 7906481"/>
              <a:gd name="connsiteY3" fmla="*/ 6858000 h 6858000"/>
              <a:gd name="connsiteX4" fmla="*/ 0 w 7906481"/>
              <a:gd name="connsiteY4" fmla="*/ 0 h 6858000"/>
              <a:gd name="connsiteX0" fmla="*/ 0 w 7906481"/>
              <a:gd name="connsiteY0" fmla="*/ 0 h 6858000"/>
              <a:gd name="connsiteX1" fmla="*/ 4270652 w 7906481"/>
              <a:gd name="connsiteY1" fmla="*/ 0 h 6858000"/>
              <a:gd name="connsiteX2" fmla="*/ 7906481 w 7906481"/>
              <a:gd name="connsiteY2" fmla="*/ 6858000 h 6858000"/>
              <a:gd name="connsiteX3" fmla="*/ 0 w 7906481"/>
              <a:gd name="connsiteY3" fmla="*/ 6858000 h 6858000"/>
              <a:gd name="connsiteX4" fmla="*/ 0 w 7906481"/>
              <a:gd name="connsiteY4" fmla="*/ 0 h 6858000"/>
              <a:gd name="connsiteX0" fmla="*/ 0 w 7906481"/>
              <a:gd name="connsiteY0" fmla="*/ 10886 h 6868886"/>
              <a:gd name="connsiteX1" fmla="*/ 5674910 w 7906481"/>
              <a:gd name="connsiteY1" fmla="*/ 0 h 6868886"/>
              <a:gd name="connsiteX2" fmla="*/ 7906481 w 7906481"/>
              <a:gd name="connsiteY2" fmla="*/ 6868886 h 6868886"/>
              <a:gd name="connsiteX3" fmla="*/ 0 w 7906481"/>
              <a:gd name="connsiteY3" fmla="*/ 6868886 h 6868886"/>
              <a:gd name="connsiteX4" fmla="*/ 0 w 7906481"/>
              <a:gd name="connsiteY4" fmla="*/ 10886 h 6868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6481" h="6868886">
                <a:moveTo>
                  <a:pt x="0" y="10886"/>
                </a:moveTo>
                <a:lnTo>
                  <a:pt x="5674910" y="0"/>
                </a:lnTo>
                <a:lnTo>
                  <a:pt x="7906481" y="6868886"/>
                </a:lnTo>
                <a:lnTo>
                  <a:pt x="0" y="6868886"/>
                </a:lnTo>
                <a:lnTo>
                  <a:pt x="0" y="10886"/>
                </a:lnTo>
                <a:close/>
              </a:path>
            </a:pathLst>
          </a:custGeom>
          <a:solidFill>
            <a:srgbClr val="009453">
              <a:alpha val="61961"/>
            </a:srgbClr>
          </a:solidFill>
          <a:ln>
            <a:solidFill>
              <a:srgbClr val="009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highlight>
                <a:srgbClr val="009453"/>
              </a:highlight>
            </a:endParaRPr>
          </a:p>
        </p:txBody>
      </p:sp>
      <p:sp>
        <p:nvSpPr>
          <p:cNvPr id="21" name="Textplatzhalter 2"/>
          <p:cNvSpPr>
            <a:spLocks noGrp="1"/>
          </p:cNvSpPr>
          <p:nvPr/>
        </p:nvSpPr>
        <p:spPr>
          <a:xfrm>
            <a:off x="160775" y="3068225"/>
            <a:ext cx="2517054" cy="3299281"/>
          </a:xfrm>
          <a:prstGeom prst="rect">
            <a:avLst/>
          </a:prstGeom>
          <a:ln>
            <a:noFill/>
          </a:ln>
        </p:spPr>
        <p:txBody>
          <a:bodyPr vert="horz" lIns="91440" tIns="45720" rIns="91440" bIns="45720" rtlCol="0" anchor="b">
            <a:noAutofit/>
          </a:bodyPr>
          <a:lstStyle>
            <a:lvl1pPr marL="0" indent="0" algn="l" defTabSz="457200" rtl="0" eaLnBrk="1" latinLnBrk="0" hangingPunct="1">
              <a:spcBef>
                <a:spcPts val="0"/>
              </a:spcBef>
              <a:buFont typeface="Arial"/>
              <a:buNone/>
              <a:defRPr sz="24000" kern="1200">
                <a:solidFill>
                  <a:srgbClr val="3F3F3F"/>
                </a:solidFill>
                <a:latin typeface="Arial"/>
                <a:ea typeface="+mn-ea"/>
                <a:cs typeface="Arial"/>
              </a:defRPr>
            </a:lvl1pPr>
            <a:lvl2pPr marL="457200" indent="0" algn="l" defTabSz="457200" rtl="0" eaLnBrk="1" latinLnBrk="0" hangingPunct="1">
              <a:spcBef>
                <a:spcPct val="20000"/>
              </a:spcBef>
              <a:buFont typeface="Arial"/>
              <a:buNone/>
              <a:defRPr sz="1800" kern="1200">
                <a:solidFill>
                  <a:schemeClr val="tx1">
                    <a:tint val="75000"/>
                  </a:schemeClr>
                </a:solidFill>
                <a:latin typeface="Arial"/>
                <a:ea typeface="+mn-ea"/>
                <a:cs typeface="Arial"/>
              </a:defRPr>
            </a:lvl2pPr>
            <a:lvl3pPr marL="914400" indent="0" algn="l" defTabSz="457200" rtl="0" eaLnBrk="1" latinLnBrk="0" hangingPunct="1">
              <a:spcBef>
                <a:spcPct val="20000"/>
              </a:spcBef>
              <a:buFont typeface="Arial"/>
              <a:buNone/>
              <a:defRPr sz="1600" kern="1200">
                <a:solidFill>
                  <a:schemeClr val="tx1">
                    <a:tint val="75000"/>
                  </a:schemeClr>
                </a:solidFill>
                <a:latin typeface="Arial"/>
                <a:ea typeface="+mn-ea"/>
                <a:cs typeface="Arial"/>
              </a:defRPr>
            </a:lvl3pPr>
            <a:lvl4pPr marL="1371600" indent="0" algn="l" defTabSz="457200" rtl="0" eaLnBrk="1" latinLnBrk="0" hangingPunct="1">
              <a:spcBef>
                <a:spcPct val="20000"/>
              </a:spcBef>
              <a:buFont typeface="Arial"/>
              <a:buNone/>
              <a:defRPr sz="1400" kern="1200">
                <a:solidFill>
                  <a:schemeClr val="tx1">
                    <a:tint val="75000"/>
                  </a:schemeClr>
                </a:solidFill>
                <a:latin typeface="Arial"/>
                <a:ea typeface="+mn-ea"/>
                <a:cs typeface="Arial"/>
              </a:defRPr>
            </a:lvl4pPr>
            <a:lvl5pPr marL="1828800" indent="0" algn="l" defTabSz="457200" rtl="0" eaLnBrk="1" latinLnBrk="0" hangingPunct="1">
              <a:spcBef>
                <a:spcPct val="20000"/>
              </a:spcBef>
              <a:buFont typeface="Arial"/>
              <a:buNone/>
              <a:defRPr sz="1400" kern="1200">
                <a:solidFill>
                  <a:schemeClr val="tx1">
                    <a:tint val="75000"/>
                  </a:schemeClr>
                </a:solidFill>
                <a:latin typeface="Arial"/>
                <a:ea typeface="+mn-ea"/>
                <a:cs typeface="Arial"/>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endParaRPr lang="en-GB" sz="20000"/>
          </a:p>
        </p:txBody>
      </p:sp>
      <p:sp>
        <p:nvSpPr>
          <p:cNvPr id="7" name="Rectangle 4"/>
          <p:cNvSpPr/>
          <p:nvPr/>
        </p:nvSpPr>
        <p:spPr>
          <a:xfrm>
            <a:off x="-355309" y="2824377"/>
            <a:ext cx="6843530" cy="3543129"/>
          </a:xfrm>
          <a:custGeom>
            <a:avLst/>
            <a:gdLst>
              <a:gd name="connsiteX0" fmla="*/ 0 w 4304371"/>
              <a:gd name="connsiteY0" fmla="*/ 0 h 3543129"/>
              <a:gd name="connsiteX1" fmla="*/ 4304371 w 4304371"/>
              <a:gd name="connsiteY1" fmla="*/ 0 h 3543129"/>
              <a:gd name="connsiteX2" fmla="*/ 4304371 w 4304371"/>
              <a:gd name="connsiteY2" fmla="*/ 3543129 h 3543129"/>
              <a:gd name="connsiteX3" fmla="*/ 0 w 4304371"/>
              <a:gd name="connsiteY3" fmla="*/ 3543129 h 3543129"/>
              <a:gd name="connsiteX4" fmla="*/ 0 w 4304371"/>
              <a:gd name="connsiteY4" fmla="*/ 0 h 3543129"/>
              <a:gd name="connsiteX0" fmla="*/ 0 w 4304371"/>
              <a:gd name="connsiteY0" fmla="*/ 1148576 h 3543129"/>
              <a:gd name="connsiteX1" fmla="*/ 4304371 w 4304371"/>
              <a:gd name="connsiteY1" fmla="*/ 0 h 3543129"/>
              <a:gd name="connsiteX2" fmla="*/ 4304371 w 4304371"/>
              <a:gd name="connsiteY2" fmla="*/ 3543129 h 3543129"/>
              <a:gd name="connsiteX3" fmla="*/ 0 w 4304371"/>
              <a:gd name="connsiteY3" fmla="*/ 3543129 h 3543129"/>
              <a:gd name="connsiteX4" fmla="*/ 0 w 4304371"/>
              <a:gd name="connsiteY4" fmla="*/ 1148576 h 3543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4371" h="3543129">
                <a:moveTo>
                  <a:pt x="0" y="1148576"/>
                </a:moveTo>
                <a:lnTo>
                  <a:pt x="4304371" y="0"/>
                </a:lnTo>
                <a:lnTo>
                  <a:pt x="4304371" y="3543129"/>
                </a:lnTo>
                <a:lnTo>
                  <a:pt x="0" y="3543129"/>
                </a:lnTo>
                <a:lnTo>
                  <a:pt x="0" y="1148576"/>
                </a:lnTo>
                <a:close/>
              </a:path>
            </a:pathLst>
          </a:custGeom>
          <a:noFill/>
          <a:ln>
            <a:noFill/>
          </a:ln>
        </p:spPr>
        <p:style>
          <a:lnRef idx="1">
            <a:schemeClr val="accent1"/>
          </a:lnRef>
          <a:fillRef idx="2">
            <a:schemeClr val="accent1"/>
          </a:fillRef>
          <a:effectRef idx="1">
            <a:schemeClr val="accent1"/>
          </a:effectRef>
          <a:fontRef idx="minor">
            <a:schemeClr val="dk1"/>
          </a:fontRef>
        </p:style>
        <p:txBody>
          <a:bodyPr lIns="1440000" tIns="0" rtlCol="0" anchor="b"/>
          <a:lstStyle/>
          <a:p>
            <a:endParaRPr lang="de-CH" sz="4800">
              <a:solidFill>
                <a:schemeClr val="tx1"/>
              </a:solidFill>
              <a:latin typeface="Century Gothic" panose="020B0502020202020204" pitchFamily="34" charset="0"/>
              <a:cs typeface="Helvetica Neue"/>
            </a:endParaRPr>
          </a:p>
        </p:txBody>
      </p:sp>
      <p:pic>
        <p:nvPicPr>
          <p:cNvPr id="2" name="Grafik 1">
            <a:extLst>
              <a:ext uri="{FF2B5EF4-FFF2-40B4-BE49-F238E27FC236}">
                <a16:creationId xmlns:a16="http://schemas.microsoft.com/office/drawing/2014/main" id="{D6EEF520-47DA-55D8-5184-833300E4F20B}"/>
              </a:ext>
            </a:extLst>
          </p:cNvPr>
          <p:cNvPicPr>
            <a:picLocks noChangeAspect="1"/>
          </p:cNvPicPr>
          <p:nvPr/>
        </p:nvPicPr>
        <p:blipFill>
          <a:blip r:embed="rId2"/>
          <a:stretch>
            <a:fillRect/>
          </a:stretch>
        </p:blipFill>
        <p:spPr>
          <a:xfrm>
            <a:off x="963924" y="3205688"/>
            <a:ext cx="4138428" cy="2780506"/>
          </a:xfrm>
          <a:prstGeom prst="rect">
            <a:avLst/>
          </a:prstGeom>
        </p:spPr>
      </p:pic>
    </p:spTree>
    <p:extLst>
      <p:ext uri="{BB962C8B-B14F-4D97-AF65-F5344CB8AC3E}">
        <p14:creationId xmlns:p14="http://schemas.microsoft.com/office/powerpoint/2010/main" val="3269784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9011"/>
            <a:ext cx="12192000" cy="1080000"/>
          </a:xfrm>
          <a:prstGeom prst="rect">
            <a:avLst/>
          </a:prstGeom>
          <a:solidFill>
            <a:srgbClr val="009453"/>
          </a:solidFill>
          <a:ln>
            <a:solidFill>
              <a:srgbClr val="009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a:latin typeface="Helvetica Neue"/>
                <a:cs typeface="Helvetica Neue"/>
              </a:rPr>
              <a:t>  </a:t>
            </a:r>
            <a:r>
              <a:rPr lang="de-DE" sz="5400">
                <a:solidFill>
                  <a:schemeClr val="bg1"/>
                </a:solidFill>
                <a:latin typeface="Century Gothic" panose="020B0502020202020204" pitchFamily="34" charset="0"/>
                <a:cs typeface="Helvetica Neue"/>
              </a:rPr>
              <a:t>Schulweg</a:t>
            </a:r>
            <a:endParaRPr lang="de-DE" sz="3600">
              <a:solidFill>
                <a:schemeClr val="bg1"/>
              </a:solidFill>
              <a:latin typeface="Century Gothic" panose="020B0502020202020204" pitchFamily="34" charset="0"/>
              <a:cs typeface="Helvetica Neue"/>
            </a:endParaRPr>
          </a:p>
        </p:txBody>
      </p:sp>
      <p:sp>
        <p:nvSpPr>
          <p:cNvPr id="3" name="Oval 2"/>
          <p:cNvSpPr/>
          <p:nvPr/>
        </p:nvSpPr>
        <p:spPr>
          <a:xfrm>
            <a:off x="10149840" y="219011"/>
            <a:ext cx="1440000" cy="14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a:cs typeface="Helvetica Neue"/>
            </a:endParaRPr>
          </a:p>
        </p:txBody>
      </p:sp>
      <p:sp>
        <p:nvSpPr>
          <p:cNvPr id="14" name="Inhaltsplatzhalter 2">
            <a:extLst>
              <a:ext uri="{FF2B5EF4-FFF2-40B4-BE49-F238E27FC236}">
                <a16:creationId xmlns:a16="http://schemas.microsoft.com/office/drawing/2014/main" id="{A6058BE4-7844-4BBD-B8F9-81DBBF17D68D}"/>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CH"/>
          </a:p>
          <a:p>
            <a:endParaRPr lang="de-CH"/>
          </a:p>
          <a:p>
            <a:endParaRPr lang="de-CH"/>
          </a:p>
        </p:txBody>
      </p:sp>
      <p:pic>
        <p:nvPicPr>
          <p:cNvPr id="6" name="Grafik 5">
            <a:extLst>
              <a:ext uri="{FF2B5EF4-FFF2-40B4-BE49-F238E27FC236}">
                <a16:creationId xmlns:a16="http://schemas.microsoft.com/office/drawing/2014/main" id="{A0CC41CB-4B17-4882-7B13-9969F5B862D8}"/>
              </a:ext>
            </a:extLst>
          </p:cNvPr>
          <p:cNvPicPr>
            <a:picLocks noChangeAspect="1"/>
          </p:cNvPicPr>
          <p:nvPr/>
        </p:nvPicPr>
        <p:blipFill>
          <a:blip r:embed="rId3"/>
          <a:stretch>
            <a:fillRect/>
          </a:stretch>
        </p:blipFill>
        <p:spPr>
          <a:xfrm>
            <a:off x="10446961" y="475711"/>
            <a:ext cx="845757" cy="1003300"/>
          </a:xfrm>
          <a:prstGeom prst="rect">
            <a:avLst/>
          </a:prstGeom>
        </p:spPr>
      </p:pic>
      <p:sp>
        <p:nvSpPr>
          <p:cNvPr id="7" name="Inhaltsplatzhalter 2">
            <a:extLst>
              <a:ext uri="{FF2B5EF4-FFF2-40B4-BE49-F238E27FC236}">
                <a16:creationId xmlns:a16="http://schemas.microsoft.com/office/drawing/2014/main" id="{E7357545-2A0A-9203-2948-5E508A686C2E}"/>
              </a:ext>
            </a:extLst>
          </p:cNvPr>
          <p:cNvSpPr txBox="1">
            <a:spLocks/>
          </p:cNvSpPr>
          <p:nvPr/>
        </p:nvSpPr>
        <p:spPr>
          <a:xfrm>
            <a:off x="838200" y="2197215"/>
            <a:ext cx="10515600" cy="3813260"/>
          </a:xfrm>
          <a:prstGeom prst="rect">
            <a:avLst/>
          </a:prstGeom>
          <a:solidFill>
            <a:schemeClr val="bg1">
              <a:lumMod val="9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a:latin typeface="Century Gothic" panose="020B0502020202020204" pitchFamily="34" charset="0"/>
              </a:rPr>
              <a:t>Der Schulweg liegt in der Verantwortung der Eltern</a:t>
            </a:r>
          </a:p>
          <a:p>
            <a:pPr lvl="1"/>
            <a:r>
              <a:rPr lang="de-CH">
                <a:latin typeface="Century Gothic" panose="020B0502020202020204" pitchFamily="34" charset="0"/>
              </a:rPr>
              <a:t>Soziale Erfahrung</a:t>
            </a:r>
          </a:p>
          <a:p>
            <a:pPr lvl="1"/>
            <a:r>
              <a:rPr lang="de-CH">
                <a:latin typeface="Century Gothic" panose="020B0502020202020204" pitchFamily="34" charset="0"/>
              </a:rPr>
              <a:t>Selbständigkeit / Selbstwertgefühl stärken</a:t>
            </a:r>
          </a:p>
          <a:p>
            <a:pPr lvl="1"/>
            <a:r>
              <a:rPr lang="de-CH">
                <a:latin typeface="Century Gothic" panose="020B0502020202020204" pitchFamily="34" charset="0"/>
              </a:rPr>
              <a:t>Bewegungsförderung</a:t>
            </a:r>
          </a:p>
          <a:p>
            <a:pPr marL="457200" lvl="1" indent="0">
              <a:buNone/>
            </a:pPr>
            <a:endParaRPr lang="de-CH">
              <a:latin typeface="Century Gothic" panose="020B0502020202020204" pitchFamily="34" charset="0"/>
            </a:endParaRPr>
          </a:p>
          <a:p>
            <a:r>
              <a:rPr lang="de-CH">
                <a:latin typeface="Century Gothic" panose="020B0502020202020204" pitchFamily="34" charset="0"/>
              </a:rPr>
              <a:t>Sicherheit: </a:t>
            </a:r>
          </a:p>
          <a:p>
            <a:pPr lvl="1"/>
            <a:r>
              <a:rPr lang="de-CH">
                <a:latin typeface="Century Gothic" panose="020B0502020202020204" pitchFamily="34" charset="0"/>
              </a:rPr>
              <a:t>Den «sichersten» Weg suchen und gemeinsam ablaufen</a:t>
            </a:r>
          </a:p>
          <a:p>
            <a:pPr lvl="1"/>
            <a:r>
              <a:rPr lang="de-CH">
                <a:latin typeface="Century Gothic" panose="020B0502020202020204" pitchFamily="34" charset="0"/>
              </a:rPr>
              <a:t>Korrektes Verhalten üben</a:t>
            </a:r>
          </a:p>
          <a:p>
            <a:pPr lvl="1"/>
            <a:r>
              <a:rPr lang="de-CH">
                <a:latin typeface="Century Gothic" panose="020B0502020202020204" pitchFamily="34" charset="0"/>
              </a:rPr>
              <a:t>Leuchtweste anziehen</a:t>
            </a:r>
          </a:p>
        </p:txBody>
      </p:sp>
      <p:sp>
        <p:nvSpPr>
          <p:cNvPr id="8" name="Textfeld 7">
            <a:extLst>
              <a:ext uri="{FF2B5EF4-FFF2-40B4-BE49-F238E27FC236}">
                <a16:creationId xmlns:a16="http://schemas.microsoft.com/office/drawing/2014/main" id="{7017FB77-8FE6-0A79-D2AD-B1BE67E82AC1}"/>
              </a:ext>
            </a:extLst>
          </p:cNvPr>
          <p:cNvSpPr txBox="1"/>
          <p:nvPr/>
        </p:nvSpPr>
        <p:spPr>
          <a:xfrm>
            <a:off x="4406309" y="6240940"/>
            <a:ext cx="3379382" cy="307777"/>
          </a:xfrm>
          <a:prstGeom prst="rect">
            <a:avLst/>
          </a:prstGeom>
          <a:noFill/>
          <a:ln>
            <a:noFill/>
          </a:ln>
        </p:spPr>
        <p:txBody>
          <a:bodyPr wrap="square" rtlCol="0">
            <a:spAutoFit/>
          </a:bodyPr>
          <a:lstStyle/>
          <a:p>
            <a:r>
              <a:rPr lang="de-DE" sz="1400">
                <a:solidFill>
                  <a:schemeClr val="bg1">
                    <a:lumMod val="65000"/>
                  </a:schemeClr>
                </a:solidFill>
              </a:rPr>
              <a:t>Informationsabend Primarschule </a:t>
            </a:r>
            <a:r>
              <a:rPr lang="de-DE" sz="1400" err="1">
                <a:solidFill>
                  <a:schemeClr val="bg1">
                    <a:lumMod val="65000"/>
                  </a:schemeClr>
                </a:solidFill>
              </a:rPr>
              <a:t>Galgenen</a:t>
            </a:r>
            <a:endParaRPr lang="de-DE" sz="1400">
              <a:solidFill>
                <a:schemeClr val="bg1">
                  <a:lumMod val="65000"/>
                </a:schemeClr>
              </a:solidFill>
            </a:endParaRPr>
          </a:p>
        </p:txBody>
      </p:sp>
      <p:sp>
        <p:nvSpPr>
          <p:cNvPr id="9" name="Textfeld 8">
            <a:extLst>
              <a:ext uri="{FF2B5EF4-FFF2-40B4-BE49-F238E27FC236}">
                <a16:creationId xmlns:a16="http://schemas.microsoft.com/office/drawing/2014/main" id="{4A83D331-252B-FD81-DB92-0ABF91073F89}"/>
              </a:ext>
            </a:extLst>
          </p:cNvPr>
          <p:cNvSpPr txBox="1"/>
          <p:nvPr/>
        </p:nvSpPr>
        <p:spPr>
          <a:xfrm>
            <a:off x="9433602" y="1634732"/>
            <a:ext cx="2872474" cy="507831"/>
          </a:xfrm>
          <a:prstGeom prst="rect">
            <a:avLst/>
          </a:prstGeom>
          <a:noFill/>
          <a:ln>
            <a:noFill/>
          </a:ln>
        </p:spPr>
        <p:txBody>
          <a:bodyPr wrap="square" rtlCol="0">
            <a:spAutoFit/>
          </a:bodyPr>
          <a:lstStyle/>
          <a:p>
            <a:r>
              <a:rPr lang="de-DE" sz="1600">
                <a:latin typeface="Futura Medium" panose="020B0602020204020303" pitchFamily="34" charset="-79"/>
                <a:cs typeface="Futura Medium" panose="020B0602020204020303" pitchFamily="34" charset="-79"/>
              </a:rPr>
              <a:t>     Primarschule </a:t>
            </a:r>
            <a:r>
              <a:rPr lang="de-DE" sz="1600" err="1">
                <a:latin typeface="Futura Medium" panose="020B0602020204020303" pitchFamily="34" charset="-79"/>
                <a:cs typeface="Futura Medium" panose="020B0602020204020303" pitchFamily="34" charset="-79"/>
              </a:rPr>
              <a:t>Galgenen</a:t>
            </a:r>
            <a:endParaRPr lang="de-DE" sz="1600">
              <a:latin typeface="Futura Medium" panose="020B0602020204020303" pitchFamily="34" charset="-79"/>
              <a:cs typeface="Futura Medium" panose="020B0602020204020303" pitchFamily="34" charset="-79"/>
            </a:endParaRPr>
          </a:p>
          <a:p>
            <a:r>
              <a:rPr lang="de-DE" sz="1050">
                <a:latin typeface="Futura Medium" panose="020B0602020204020303" pitchFamily="34" charset="-79"/>
                <a:cs typeface="Futura Medium" panose="020B0602020204020303" pitchFamily="34" charset="-79"/>
              </a:rPr>
              <a:t>		 </a:t>
            </a:r>
            <a:r>
              <a:rPr lang="de-DE" sz="1050" err="1">
                <a:latin typeface="Futura Medium" panose="020B0602020204020303" pitchFamily="34" charset="-79"/>
                <a:cs typeface="Futura Medium" panose="020B0602020204020303" pitchFamily="34" charset="-79"/>
              </a:rPr>
              <a:t>www.schule-galgenen.ch</a:t>
            </a:r>
            <a:endParaRPr lang="de-DE" sz="1050">
              <a:latin typeface="Futura Medium" panose="020B0602020204020303" pitchFamily="34" charset="-79"/>
              <a:cs typeface="Futura Medium" panose="020B0602020204020303" pitchFamily="34" charset="-79"/>
            </a:endParaRPr>
          </a:p>
        </p:txBody>
      </p:sp>
      <p:pic>
        <p:nvPicPr>
          <p:cNvPr id="4" name="Grafik 3">
            <a:extLst>
              <a:ext uri="{FF2B5EF4-FFF2-40B4-BE49-F238E27FC236}">
                <a16:creationId xmlns:a16="http://schemas.microsoft.com/office/drawing/2014/main" id="{CC3D04E0-9846-1BE1-D07A-913EFD60F877}"/>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824694">
            <a:off x="9511103" y="4768694"/>
            <a:ext cx="2517895" cy="1675545"/>
          </a:xfrm>
          <a:prstGeom prst="rect">
            <a:avLst/>
          </a:prstGeom>
        </p:spPr>
      </p:pic>
    </p:spTree>
    <p:extLst>
      <p:ext uri="{BB962C8B-B14F-4D97-AF65-F5344CB8AC3E}">
        <p14:creationId xmlns:p14="http://schemas.microsoft.com/office/powerpoint/2010/main" val="4197215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731054" cy="6876000"/>
          </a:xfrm>
          <a:custGeom>
            <a:avLst/>
            <a:gdLst>
              <a:gd name="connsiteX0" fmla="*/ 0 w 7906481"/>
              <a:gd name="connsiteY0" fmla="*/ 0 h 6858000"/>
              <a:gd name="connsiteX1" fmla="*/ 7906481 w 7906481"/>
              <a:gd name="connsiteY1" fmla="*/ 0 h 6858000"/>
              <a:gd name="connsiteX2" fmla="*/ 7906481 w 7906481"/>
              <a:gd name="connsiteY2" fmla="*/ 6858000 h 6858000"/>
              <a:gd name="connsiteX3" fmla="*/ 0 w 7906481"/>
              <a:gd name="connsiteY3" fmla="*/ 6858000 h 6858000"/>
              <a:gd name="connsiteX4" fmla="*/ 0 w 7906481"/>
              <a:gd name="connsiteY4" fmla="*/ 0 h 6858000"/>
              <a:gd name="connsiteX0" fmla="*/ 0 w 7906481"/>
              <a:gd name="connsiteY0" fmla="*/ 0 h 6858000"/>
              <a:gd name="connsiteX1" fmla="*/ 4270652 w 7906481"/>
              <a:gd name="connsiteY1" fmla="*/ 0 h 6858000"/>
              <a:gd name="connsiteX2" fmla="*/ 7906481 w 7906481"/>
              <a:gd name="connsiteY2" fmla="*/ 6858000 h 6858000"/>
              <a:gd name="connsiteX3" fmla="*/ 0 w 7906481"/>
              <a:gd name="connsiteY3" fmla="*/ 6858000 h 6858000"/>
              <a:gd name="connsiteX4" fmla="*/ 0 w 7906481"/>
              <a:gd name="connsiteY4" fmla="*/ 0 h 6858000"/>
              <a:gd name="connsiteX0" fmla="*/ 0 w 7906481"/>
              <a:gd name="connsiteY0" fmla="*/ 10886 h 6868886"/>
              <a:gd name="connsiteX1" fmla="*/ 5674910 w 7906481"/>
              <a:gd name="connsiteY1" fmla="*/ 0 h 6868886"/>
              <a:gd name="connsiteX2" fmla="*/ 7906481 w 7906481"/>
              <a:gd name="connsiteY2" fmla="*/ 6868886 h 6868886"/>
              <a:gd name="connsiteX3" fmla="*/ 0 w 7906481"/>
              <a:gd name="connsiteY3" fmla="*/ 6868886 h 6868886"/>
              <a:gd name="connsiteX4" fmla="*/ 0 w 7906481"/>
              <a:gd name="connsiteY4" fmla="*/ 10886 h 6868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6481" h="6868886">
                <a:moveTo>
                  <a:pt x="0" y="10886"/>
                </a:moveTo>
                <a:lnTo>
                  <a:pt x="5674910" y="0"/>
                </a:lnTo>
                <a:lnTo>
                  <a:pt x="7906481" y="6868886"/>
                </a:lnTo>
                <a:lnTo>
                  <a:pt x="0" y="6868886"/>
                </a:lnTo>
                <a:lnTo>
                  <a:pt x="0" y="10886"/>
                </a:lnTo>
                <a:close/>
              </a:path>
            </a:pathLst>
          </a:custGeom>
          <a:solidFill>
            <a:srgbClr val="009453">
              <a:alpha val="61961"/>
            </a:srgbClr>
          </a:solidFill>
          <a:ln>
            <a:solidFill>
              <a:srgbClr val="009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highlight>
                <a:srgbClr val="009453"/>
              </a:highlight>
            </a:endParaRPr>
          </a:p>
        </p:txBody>
      </p:sp>
      <p:sp>
        <p:nvSpPr>
          <p:cNvPr id="21" name="Textplatzhalter 2"/>
          <p:cNvSpPr>
            <a:spLocks noGrp="1"/>
          </p:cNvSpPr>
          <p:nvPr/>
        </p:nvSpPr>
        <p:spPr>
          <a:xfrm>
            <a:off x="160775" y="3068225"/>
            <a:ext cx="2517054" cy="3299281"/>
          </a:xfrm>
          <a:prstGeom prst="rect">
            <a:avLst/>
          </a:prstGeom>
          <a:ln>
            <a:noFill/>
          </a:ln>
        </p:spPr>
        <p:txBody>
          <a:bodyPr vert="horz" lIns="91440" tIns="45720" rIns="91440" bIns="45720" rtlCol="0" anchor="b">
            <a:noAutofit/>
          </a:bodyPr>
          <a:lstStyle>
            <a:lvl1pPr marL="0" indent="0" algn="l" defTabSz="457200" rtl="0" eaLnBrk="1" latinLnBrk="0" hangingPunct="1">
              <a:spcBef>
                <a:spcPts val="0"/>
              </a:spcBef>
              <a:buFont typeface="Arial"/>
              <a:buNone/>
              <a:defRPr sz="24000" kern="1200">
                <a:solidFill>
                  <a:srgbClr val="3F3F3F"/>
                </a:solidFill>
                <a:latin typeface="Arial"/>
                <a:ea typeface="+mn-ea"/>
                <a:cs typeface="Arial"/>
              </a:defRPr>
            </a:lvl1pPr>
            <a:lvl2pPr marL="457200" indent="0" algn="l" defTabSz="457200" rtl="0" eaLnBrk="1" latinLnBrk="0" hangingPunct="1">
              <a:spcBef>
                <a:spcPct val="20000"/>
              </a:spcBef>
              <a:buFont typeface="Arial"/>
              <a:buNone/>
              <a:defRPr sz="1800" kern="1200">
                <a:solidFill>
                  <a:schemeClr val="tx1">
                    <a:tint val="75000"/>
                  </a:schemeClr>
                </a:solidFill>
                <a:latin typeface="Arial"/>
                <a:ea typeface="+mn-ea"/>
                <a:cs typeface="Arial"/>
              </a:defRPr>
            </a:lvl2pPr>
            <a:lvl3pPr marL="914400" indent="0" algn="l" defTabSz="457200" rtl="0" eaLnBrk="1" latinLnBrk="0" hangingPunct="1">
              <a:spcBef>
                <a:spcPct val="20000"/>
              </a:spcBef>
              <a:buFont typeface="Arial"/>
              <a:buNone/>
              <a:defRPr sz="1600" kern="1200">
                <a:solidFill>
                  <a:schemeClr val="tx1">
                    <a:tint val="75000"/>
                  </a:schemeClr>
                </a:solidFill>
                <a:latin typeface="Arial"/>
                <a:ea typeface="+mn-ea"/>
                <a:cs typeface="Arial"/>
              </a:defRPr>
            </a:lvl3pPr>
            <a:lvl4pPr marL="1371600" indent="0" algn="l" defTabSz="457200" rtl="0" eaLnBrk="1" latinLnBrk="0" hangingPunct="1">
              <a:spcBef>
                <a:spcPct val="20000"/>
              </a:spcBef>
              <a:buFont typeface="Arial"/>
              <a:buNone/>
              <a:defRPr sz="1400" kern="1200">
                <a:solidFill>
                  <a:schemeClr val="tx1">
                    <a:tint val="75000"/>
                  </a:schemeClr>
                </a:solidFill>
                <a:latin typeface="Arial"/>
                <a:ea typeface="+mn-ea"/>
                <a:cs typeface="Arial"/>
              </a:defRPr>
            </a:lvl4pPr>
            <a:lvl5pPr marL="1828800" indent="0" algn="l" defTabSz="457200" rtl="0" eaLnBrk="1" latinLnBrk="0" hangingPunct="1">
              <a:spcBef>
                <a:spcPct val="20000"/>
              </a:spcBef>
              <a:buFont typeface="Arial"/>
              <a:buNone/>
              <a:defRPr sz="1400" kern="1200">
                <a:solidFill>
                  <a:schemeClr val="tx1">
                    <a:tint val="75000"/>
                  </a:schemeClr>
                </a:solidFill>
                <a:latin typeface="Arial"/>
                <a:ea typeface="+mn-ea"/>
                <a:cs typeface="Arial"/>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endParaRPr lang="en-GB" sz="20000"/>
          </a:p>
        </p:txBody>
      </p:sp>
      <p:sp>
        <p:nvSpPr>
          <p:cNvPr id="7" name="Rectangle 4"/>
          <p:cNvSpPr/>
          <p:nvPr/>
        </p:nvSpPr>
        <p:spPr>
          <a:xfrm>
            <a:off x="-355309" y="2824377"/>
            <a:ext cx="6843530" cy="3543129"/>
          </a:xfrm>
          <a:custGeom>
            <a:avLst/>
            <a:gdLst>
              <a:gd name="connsiteX0" fmla="*/ 0 w 4304371"/>
              <a:gd name="connsiteY0" fmla="*/ 0 h 3543129"/>
              <a:gd name="connsiteX1" fmla="*/ 4304371 w 4304371"/>
              <a:gd name="connsiteY1" fmla="*/ 0 h 3543129"/>
              <a:gd name="connsiteX2" fmla="*/ 4304371 w 4304371"/>
              <a:gd name="connsiteY2" fmla="*/ 3543129 h 3543129"/>
              <a:gd name="connsiteX3" fmla="*/ 0 w 4304371"/>
              <a:gd name="connsiteY3" fmla="*/ 3543129 h 3543129"/>
              <a:gd name="connsiteX4" fmla="*/ 0 w 4304371"/>
              <a:gd name="connsiteY4" fmla="*/ 0 h 3543129"/>
              <a:gd name="connsiteX0" fmla="*/ 0 w 4304371"/>
              <a:gd name="connsiteY0" fmla="*/ 1148576 h 3543129"/>
              <a:gd name="connsiteX1" fmla="*/ 4304371 w 4304371"/>
              <a:gd name="connsiteY1" fmla="*/ 0 h 3543129"/>
              <a:gd name="connsiteX2" fmla="*/ 4304371 w 4304371"/>
              <a:gd name="connsiteY2" fmla="*/ 3543129 h 3543129"/>
              <a:gd name="connsiteX3" fmla="*/ 0 w 4304371"/>
              <a:gd name="connsiteY3" fmla="*/ 3543129 h 3543129"/>
              <a:gd name="connsiteX4" fmla="*/ 0 w 4304371"/>
              <a:gd name="connsiteY4" fmla="*/ 1148576 h 3543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4371" h="3543129">
                <a:moveTo>
                  <a:pt x="0" y="1148576"/>
                </a:moveTo>
                <a:lnTo>
                  <a:pt x="4304371" y="0"/>
                </a:lnTo>
                <a:lnTo>
                  <a:pt x="4304371" y="3543129"/>
                </a:lnTo>
                <a:lnTo>
                  <a:pt x="0" y="3543129"/>
                </a:lnTo>
                <a:lnTo>
                  <a:pt x="0" y="1148576"/>
                </a:lnTo>
                <a:close/>
              </a:path>
            </a:pathLst>
          </a:custGeom>
          <a:noFill/>
          <a:ln>
            <a:noFill/>
          </a:ln>
        </p:spPr>
        <p:style>
          <a:lnRef idx="1">
            <a:schemeClr val="accent1"/>
          </a:lnRef>
          <a:fillRef idx="2">
            <a:schemeClr val="accent1"/>
          </a:fillRef>
          <a:effectRef idx="1">
            <a:schemeClr val="accent1"/>
          </a:effectRef>
          <a:fontRef idx="minor">
            <a:schemeClr val="dk1"/>
          </a:fontRef>
        </p:style>
        <p:txBody>
          <a:bodyPr lIns="1440000" tIns="0" rtlCol="0" anchor="b"/>
          <a:lstStyle/>
          <a:p>
            <a:endParaRPr lang="de-CH" sz="4800">
              <a:solidFill>
                <a:schemeClr val="tx1"/>
              </a:solidFill>
              <a:latin typeface="Century Gothic" panose="020B0502020202020204" pitchFamily="34" charset="0"/>
              <a:cs typeface="Helvetica Neue"/>
            </a:endParaRPr>
          </a:p>
        </p:txBody>
      </p:sp>
      <p:pic>
        <p:nvPicPr>
          <p:cNvPr id="2" name="Inhaltsplatzhalter 10">
            <a:extLst>
              <a:ext uri="{FF2B5EF4-FFF2-40B4-BE49-F238E27FC236}">
                <a16:creationId xmlns:a16="http://schemas.microsoft.com/office/drawing/2014/main" id="{6CF7AFD2-F518-69E1-8450-B89CDD405FEC}"/>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1787" y="5121447"/>
            <a:ext cx="5497319" cy="1246059"/>
          </a:xfrm>
          <a:prstGeom prst="rect">
            <a:avLst/>
          </a:prstGeom>
        </p:spPr>
      </p:pic>
    </p:spTree>
    <p:extLst>
      <p:ext uri="{BB962C8B-B14F-4D97-AF65-F5344CB8AC3E}">
        <p14:creationId xmlns:p14="http://schemas.microsoft.com/office/powerpoint/2010/main" val="4167713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9011"/>
            <a:ext cx="12192000" cy="1080000"/>
          </a:xfrm>
          <a:prstGeom prst="rect">
            <a:avLst/>
          </a:prstGeom>
          <a:solidFill>
            <a:srgbClr val="009453"/>
          </a:solidFill>
          <a:ln>
            <a:solidFill>
              <a:srgbClr val="009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a:latin typeface="Helvetica Neue"/>
                <a:cs typeface="Helvetica Neue"/>
              </a:rPr>
              <a:t>  </a:t>
            </a:r>
            <a:r>
              <a:rPr lang="de-DE" sz="5400">
                <a:solidFill>
                  <a:schemeClr val="bg1"/>
                </a:solidFill>
                <a:latin typeface="Century Gothic" panose="020B0502020202020204" pitchFamily="34" charset="0"/>
                <a:cs typeface="Helvetica Neue"/>
              </a:rPr>
              <a:t>Lehrplan 21</a:t>
            </a:r>
            <a:endParaRPr lang="de-DE" sz="3600">
              <a:solidFill>
                <a:schemeClr val="bg1"/>
              </a:solidFill>
              <a:latin typeface="Century Gothic" panose="020B0502020202020204" pitchFamily="34" charset="0"/>
              <a:cs typeface="Helvetica Neue"/>
            </a:endParaRPr>
          </a:p>
        </p:txBody>
      </p:sp>
      <p:sp>
        <p:nvSpPr>
          <p:cNvPr id="3" name="Oval 2"/>
          <p:cNvSpPr/>
          <p:nvPr/>
        </p:nvSpPr>
        <p:spPr>
          <a:xfrm>
            <a:off x="10149840" y="219011"/>
            <a:ext cx="1440000" cy="14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a:cs typeface="Helvetica Neue"/>
            </a:endParaRPr>
          </a:p>
        </p:txBody>
      </p:sp>
      <p:sp>
        <p:nvSpPr>
          <p:cNvPr id="14" name="Inhaltsplatzhalter 2">
            <a:extLst>
              <a:ext uri="{FF2B5EF4-FFF2-40B4-BE49-F238E27FC236}">
                <a16:creationId xmlns:a16="http://schemas.microsoft.com/office/drawing/2014/main" id="{A6058BE4-7844-4BBD-B8F9-81DBBF17D68D}"/>
              </a:ext>
            </a:extLst>
          </p:cNvPr>
          <p:cNvSpPr txBox="1">
            <a:spLocks/>
          </p:cNvSpPr>
          <p:nvPr/>
        </p:nvSpPr>
        <p:spPr>
          <a:xfrm>
            <a:off x="838200" y="1722988"/>
            <a:ext cx="10515600" cy="4453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CH"/>
          </a:p>
          <a:p>
            <a:endParaRPr lang="de-CH"/>
          </a:p>
          <a:p>
            <a:endParaRPr lang="de-CH"/>
          </a:p>
        </p:txBody>
      </p:sp>
      <p:pic>
        <p:nvPicPr>
          <p:cNvPr id="6" name="Grafik 5">
            <a:extLst>
              <a:ext uri="{FF2B5EF4-FFF2-40B4-BE49-F238E27FC236}">
                <a16:creationId xmlns:a16="http://schemas.microsoft.com/office/drawing/2014/main" id="{A0CC41CB-4B17-4882-7B13-9969F5B862D8}"/>
              </a:ext>
            </a:extLst>
          </p:cNvPr>
          <p:cNvPicPr>
            <a:picLocks noChangeAspect="1"/>
          </p:cNvPicPr>
          <p:nvPr/>
        </p:nvPicPr>
        <p:blipFill>
          <a:blip r:embed="rId3"/>
          <a:stretch>
            <a:fillRect/>
          </a:stretch>
        </p:blipFill>
        <p:spPr>
          <a:xfrm>
            <a:off x="10446961" y="475711"/>
            <a:ext cx="845757" cy="1003300"/>
          </a:xfrm>
          <a:prstGeom prst="rect">
            <a:avLst/>
          </a:prstGeom>
        </p:spPr>
      </p:pic>
      <p:sp>
        <p:nvSpPr>
          <p:cNvPr id="7" name="Inhaltsplatzhalter 2">
            <a:extLst>
              <a:ext uri="{FF2B5EF4-FFF2-40B4-BE49-F238E27FC236}">
                <a16:creationId xmlns:a16="http://schemas.microsoft.com/office/drawing/2014/main" id="{E7357545-2A0A-9203-2948-5E508A686C2E}"/>
              </a:ext>
            </a:extLst>
          </p:cNvPr>
          <p:cNvSpPr txBox="1">
            <a:spLocks/>
          </p:cNvSpPr>
          <p:nvPr/>
        </p:nvSpPr>
        <p:spPr>
          <a:xfrm>
            <a:off x="838200" y="1897019"/>
            <a:ext cx="10515600" cy="4279944"/>
          </a:xfrm>
          <a:prstGeom prst="rect">
            <a:avLst/>
          </a:prstGeom>
          <a:solidFill>
            <a:schemeClr val="bg1">
              <a:lumMod val="9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a:latin typeface="Century Gothic" panose="020B0502020202020204" pitchFamily="34" charset="0"/>
              </a:rPr>
              <a:t>Planungsinstrument</a:t>
            </a:r>
          </a:p>
          <a:p>
            <a:endParaRPr lang="de-CH" sz="1100">
              <a:latin typeface="Century Gothic" panose="020B0502020202020204" pitchFamily="34" charset="0"/>
            </a:endParaRPr>
          </a:p>
          <a:p>
            <a:r>
              <a:rPr lang="de-CH">
                <a:latin typeface="Century Gothic" panose="020B0502020202020204" pitchFamily="34" charset="0"/>
              </a:rPr>
              <a:t>3 Zyklen</a:t>
            </a:r>
          </a:p>
          <a:p>
            <a:pPr marL="0" indent="0">
              <a:buNone/>
            </a:pPr>
            <a:endParaRPr lang="de-CH" sz="1100">
              <a:latin typeface="Century Gothic" panose="020B0502020202020204" pitchFamily="34" charset="0"/>
            </a:endParaRPr>
          </a:p>
          <a:p>
            <a:r>
              <a:rPr lang="de-CH">
                <a:latin typeface="Century Gothic" panose="020B0502020202020204" pitchFamily="34" charset="0"/>
              </a:rPr>
              <a:t>Fachbereiche:</a:t>
            </a:r>
          </a:p>
          <a:p>
            <a:pPr lvl="1"/>
            <a:r>
              <a:rPr lang="de-CH" sz="1800">
                <a:latin typeface="Century Gothic" panose="020B0502020202020204" pitchFamily="34" charset="0"/>
              </a:rPr>
              <a:t>Deutsch</a:t>
            </a:r>
          </a:p>
          <a:p>
            <a:pPr lvl="1"/>
            <a:r>
              <a:rPr lang="de-CH" sz="1800">
                <a:latin typeface="Century Gothic" panose="020B0502020202020204" pitchFamily="34" charset="0"/>
              </a:rPr>
              <a:t>Mathematik</a:t>
            </a:r>
          </a:p>
          <a:p>
            <a:pPr lvl="1"/>
            <a:r>
              <a:rPr lang="de-CH" sz="1800">
                <a:latin typeface="Century Gothic" panose="020B0502020202020204" pitchFamily="34" charset="0"/>
              </a:rPr>
              <a:t>Fremdsprachen</a:t>
            </a:r>
          </a:p>
          <a:p>
            <a:pPr lvl="1"/>
            <a:r>
              <a:rPr lang="de-CH" sz="1800">
                <a:latin typeface="Century Gothic" panose="020B0502020202020204" pitchFamily="34" charset="0"/>
              </a:rPr>
              <a:t>Natur, Mensch, Gesellschaft (NMG)</a:t>
            </a:r>
          </a:p>
          <a:p>
            <a:pPr lvl="1"/>
            <a:r>
              <a:rPr lang="de-CH" sz="1800">
                <a:latin typeface="Century Gothic" panose="020B0502020202020204" pitchFamily="34" charset="0"/>
              </a:rPr>
              <a:t>Gestalten (BG/TTG)</a:t>
            </a:r>
          </a:p>
          <a:p>
            <a:pPr lvl="1"/>
            <a:r>
              <a:rPr lang="de-CH" sz="1800">
                <a:latin typeface="Century Gothic" panose="020B0502020202020204" pitchFamily="34" charset="0"/>
              </a:rPr>
              <a:t>Musik</a:t>
            </a:r>
          </a:p>
          <a:p>
            <a:pPr lvl="1"/>
            <a:r>
              <a:rPr lang="de-CH" sz="1800">
                <a:latin typeface="Century Gothic" panose="020B0502020202020204" pitchFamily="34" charset="0"/>
              </a:rPr>
              <a:t>Bewegung und Sport</a:t>
            </a:r>
          </a:p>
        </p:txBody>
      </p:sp>
      <p:sp>
        <p:nvSpPr>
          <p:cNvPr id="8" name="Textfeld 7">
            <a:extLst>
              <a:ext uri="{FF2B5EF4-FFF2-40B4-BE49-F238E27FC236}">
                <a16:creationId xmlns:a16="http://schemas.microsoft.com/office/drawing/2014/main" id="{7017FB77-8FE6-0A79-D2AD-B1BE67E82AC1}"/>
              </a:ext>
            </a:extLst>
          </p:cNvPr>
          <p:cNvSpPr txBox="1"/>
          <p:nvPr/>
        </p:nvSpPr>
        <p:spPr>
          <a:xfrm>
            <a:off x="4406309" y="6240940"/>
            <a:ext cx="3379382" cy="307777"/>
          </a:xfrm>
          <a:prstGeom prst="rect">
            <a:avLst/>
          </a:prstGeom>
          <a:noFill/>
          <a:ln>
            <a:noFill/>
          </a:ln>
        </p:spPr>
        <p:txBody>
          <a:bodyPr wrap="square" rtlCol="0">
            <a:spAutoFit/>
          </a:bodyPr>
          <a:lstStyle/>
          <a:p>
            <a:r>
              <a:rPr lang="de-DE" sz="1400">
                <a:solidFill>
                  <a:schemeClr val="bg1">
                    <a:lumMod val="65000"/>
                  </a:schemeClr>
                </a:solidFill>
              </a:rPr>
              <a:t>Informationsabend Primarschule </a:t>
            </a:r>
            <a:r>
              <a:rPr lang="de-DE" sz="1400" err="1">
                <a:solidFill>
                  <a:schemeClr val="bg1">
                    <a:lumMod val="65000"/>
                  </a:schemeClr>
                </a:solidFill>
              </a:rPr>
              <a:t>Galgenen</a:t>
            </a:r>
            <a:endParaRPr lang="de-DE" sz="1400">
              <a:solidFill>
                <a:schemeClr val="bg1">
                  <a:lumMod val="65000"/>
                </a:schemeClr>
              </a:solidFill>
            </a:endParaRPr>
          </a:p>
        </p:txBody>
      </p:sp>
      <p:pic>
        <p:nvPicPr>
          <p:cNvPr id="5" name="Grafik 4">
            <a:extLst>
              <a:ext uri="{FF2B5EF4-FFF2-40B4-BE49-F238E27FC236}">
                <a16:creationId xmlns:a16="http://schemas.microsoft.com/office/drawing/2014/main" id="{02713049-F50A-8408-3EF6-C7B4552D0746}"/>
              </a:ext>
            </a:extLst>
          </p:cNvPr>
          <p:cNvPicPr>
            <a:picLocks noChangeAspect="1"/>
          </p:cNvPicPr>
          <p:nvPr/>
        </p:nvPicPr>
        <p:blipFill rotWithShape="1">
          <a:blip r:embed="rId4"/>
          <a:srcRect l="11641" t="19701" r="47996" b="11642"/>
          <a:stretch/>
        </p:blipFill>
        <p:spPr>
          <a:xfrm>
            <a:off x="7337826" y="1897019"/>
            <a:ext cx="4473173" cy="4279944"/>
          </a:xfrm>
          <a:prstGeom prst="rect">
            <a:avLst/>
          </a:prstGeom>
        </p:spPr>
      </p:pic>
    </p:spTree>
    <p:extLst>
      <p:ext uri="{BB962C8B-B14F-4D97-AF65-F5344CB8AC3E}">
        <p14:creationId xmlns:p14="http://schemas.microsoft.com/office/powerpoint/2010/main" val="3964109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D7EC095C836524C9E125C72A4248FBB" ma:contentTypeVersion="19" ma:contentTypeDescription="Ein neues Dokument erstellen." ma:contentTypeScope="" ma:versionID="1cd625f92e2e9062f372f1ba5c6bedd5">
  <xsd:schema xmlns:xsd="http://www.w3.org/2001/XMLSchema" xmlns:xs="http://www.w3.org/2001/XMLSchema" xmlns:p="http://schemas.microsoft.com/office/2006/metadata/properties" xmlns:ns1="http://schemas.microsoft.com/sharepoint/v3" xmlns:ns2="dd7a1401-eb67-4f27-8132-65cdb5b01b1a" xmlns:ns3="e4eb832a-526c-43e6-b900-883dc2219d53" targetNamespace="http://schemas.microsoft.com/office/2006/metadata/properties" ma:root="true" ma:fieldsID="feae5723238f7fc5d5b14f8ae5f6becb" ns1:_="" ns2:_="" ns3:_="">
    <xsd:import namespace="http://schemas.microsoft.com/sharepoint/v3"/>
    <xsd:import namespace="dd7a1401-eb67-4f27-8132-65cdb5b01b1a"/>
    <xsd:import namespace="e4eb832a-526c-43e6-b900-883dc2219d53"/>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3:lcf76f155ced4ddcb4097134ff3c332f" minOccurs="0"/>
                <xsd:element ref="ns2:TaxCatchAll" minOccurs="0"/>
                <xsd:element ref="ns3:MediaLengthInSeconds" minOccurs="0"/>
                <xsd:element ref="ns3:MediaServiceObjectDetectorVersion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Geplantes Startdatum" ma:description="Geplantes Startdatum ist eine Websitespalte, die über das Feature zum Veröffentlichen erstellt wird. Es wird zur Angabe des Datums und der Uhrzeit verwendet, wann diese Seite Besuchern zum ersten Mal angezeigt wird." ma:internalName="PublishingStartDate">
      <xsd:simpleType>
        <xsd:restriction base="dms:Unknown"/>
      </xsd:simpleType>
    </xsd:element>
    <xsd:element name="PublishingExpirationDate" ma:index="9" nillable="true" ma:displayName="Geplantes Enddatum" ma:description="Geplantes Enddatum ist eine Websitespalte, die über das Feature zum Veröffentlichen erstellt wird. Es wird zur Angabe des Datums und der Uhrzeit verwendet, wann diese Seite Besuchern nicht mehr angezeigt wird."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d7a1401-eb67-4f27-8132-65cdb5b01b1a" elementFormDefault="qualified">
    <xsd:import namespace="http://schemas.microsoft.com/office/2006/documentManagement/types"/>
    <xsd:import namespace="http://schemas.microsoft.com/office/infopath/2007/PartnerControls"/>
    <xsd:element name="SharedWithUsers" ma:index="10"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19b370b9-4b91-4118-bb9c-80a402a1adf7}" ma:internalName="TaxCatchAll" ma:showField="CatchAllData" ma:web="dd7a1401-eb67-4f27-8132-65cdb5b01b1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4eb832a-526c-43e6-b900-883dc2219d53"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bdcf871a-99d5-4c9e-a46e-35edb8549ee6"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Location" ma:index="26" nillable="true" ma:displayName="Location" ma:indexed="true" ma:internalName="MediaServiceLocation"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d7a1401-eb67-4f27-8132-65cdb5b01b1a" xsi:nil="true"/>
    <PublishingExpirationDate xmlns="http://schemas.microsoft.com/sharepoint/v3" xsi:nil="true"/>
    <PublishingStartDate xmlns="http://schemas.microsoft.com/sharepoint/v3" xsi:nil="true"/>
    <lcf76f155ced4ddcb4097134ff3c332f xmlns="e4eb832a-526c-43e6-b900-883dc2219d5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373BE8-F8B5-4D95-BA53-0826505525D2}">
  <ds:schemaRefs>
    <ds:schemaRef ds:uri="dd7a1401-eb67-4f27-8132-65cdb5b01b1a"/>
    <ds:schemaRef ds:uri="e4eb832a-526c-43e6-b900-883dc2219d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4C8D279-9BB8-410A-9107-C5C17BD0541F}">
  <ds:schemaRefs>
    <ds:schemaRef ds:uri="7227eb26-d321-4531-98b4-0e9b9beff6ff"/>
    <ds:schemaRef ds:uri="bc2a06da-585a-4804-bfdd-ccd13fb1db0a"/>
    <ds:schemaRef ds:uri="dd7a1401-eb67-4f27-8132-65cdb5b01b1a"/>
    <ds:schemaRef ds:uri="e4eb832a-526c-43e6-b900-883dc2219d5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DB73252-6CAA-4A75-B9FE-A251010E59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Breitbild</PresentationFormat>
  <Slides>18</Slides>
  <Notes>10</Notes>
  <HiddenSlides>0</HiddenSlide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Vereinskleidung 2019</dc:title>
  <dc:creator>Andrea Gugelmann</dc:creator>
  <cp:revision>2</cp:revision>
  <dcterms:created xsi:type="dcterms:W3CDTF">2019-01-20T16:21:17Z</dcterms:created>
  <dcterms:modified xsi:type="dcterms:W3CDTF">2025-01-30T08:22:51Z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0x010100DD7EC095C836524C9E125C72A4248FBB</vt:lpwstr>
  </property>
  <property fmtid="{D5CDD505-2E9C-101B-9397-08002B2CF9AE}" pid="3" name="MediaServiceImageTags">
    <vt:lpwstr/>
  </property>
</Properties>
</file>