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32"/>
  </p:notesMasterIdLst>
  <p:handoutMasterIdLst>
    <p:handoutMasterId r:id="rId33"/>
  </p:handoutMasterIdLst>
  <p:sldIdLst>
    <p:sldId id="296" r:id="rId6"/>
    <p:sldId id="299" r:id="rId7"/>
    <p:sldId id="350" r:id="rId8"/>
    <p:sldId id="303" r:id="rId9"/>
    <p:sldId id="304" r:id="rId10"/>
    <p:sldId id="334" r:id="rId11"/>
    <p:sldId id="336" r:id="rId12"/>
    <p:sldId id="337" r:id="rId13"/>
    <p:sldId id="351" r:id="rId14"/>
    <p:sldId id="352" r:id="rId15"/>
    <p:sldId id="353" r:id="rId16"/>
    <p:sldId id="354" r:id="rId17"/>
    <p:sldId id="355" r:id="rId18"/>
    <p:sldId id="356" r:id="rId19"/>
    <p:sldId id="357" r:id="rId20"/>
    <p:sldId id="358" r:id="rId21"/>
    <p:sldId id="359" r:id="rId22"/>
    <p:sldId id="360" r:id="rId23"/>
    <p:sldId id="301" r:id="rId24"/>
    <p:sldId id="325" r:id="rId25"/>
    <p:sldId id="326" r:id="rId26"/>
    <p:sldId id="361" r:id="rId27"/>
    <p:sldId id="362" r:id="rId28"/>
    <p:sldId id="332" r:id="rId29"/>
    <p:sldId id="363" r:id="rId30"/>
    <p:sldId id="333" r:id="rId31"/>
  </p:sldIdLst>
  <p:sldSz cx="12192000" cy="6858000"/>
  <p:notesSz cx="9929813" cy="67992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p:cViewPr varScale="1">
        <p:scale>
          <a:sx n="121" d="100"/>
          <a:sy n="121" d="100"/>
        </p:scale>
        <p:origin x="744"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302919" cy="341144"/>
          </a:xfrm>
          <a:prstGeom prst="rect">
            <a:avLst/>
          </a:prstGeom>
        </p:spPr>
        <p:txBody>
          <a:bodyPr vert="horz" lIns="91449" tIns="45725" rIns="91449" bIns="45725" rtlCol="0"/>
          <a:lstStyle>
            <a:lvl1pPr algn="l">
              <a:defRPr sz="1200"/>
            </a:lvl1pPr>
          </a:lstStyle>
          <a:p>
            <a:endParaRPr lang="de-CH"/>
          </a:p>
        </p:txBody>
      </p:sp>
      <p:sp>
        <p:nvSpPr>
          <p:cNvPr id="3" name="Datumsplatzhalter 2"/>
          <p:cNvSpPr>
            <a:spLocks noGrp="1"/>
          </p:cNvSpPr>
          <p:nvPr>
            <p:ph type="dt" sz="quarter" idx="1"/>
          </p:nvPr>
        </p:nvSpPr>
        <p:spPr>
          <a:xfrm>
            <a:off x="5624598" y="0"/>
            <a:ext cx="4302919" cy="341144"/>
          </a:xfrm>
          <a:prstGeom prst="rect">
            <a:avLst/>
          </a:prstGeom>
        </p:spPr>
        <p:txBody>
          <a:bodyPr vert="horz" lIns="91449" tIns="45725" rIns="91449" bIns="45725" rtlCol="0"/>
          <a:lstStyle>
            <a:lvl1pPr algn="r">
              <a:defRPr sz="1200"/>
            </a:lvl1pPr>
          </a:lstStyle>
          <a:p>
            <a:fld id="{1C470908-3DA3-4AF9-B5C8-F06912A768D0}" type="datetimeFigureOut">
              <a:rPr lang="de-CH" smtClean="0"/>
              <a:t>27.01.26</a:t>
            </a:fld>
            <a:endParaRPr lang="de-CH"/>
          </a:p>
        </p:txBody>
      </p:sp>
      <p:sp>
        <p:nvSpPr>
          <p:cNvPr id="4" name="Fußzeilenplatzhalter 3"/>
          <p:cNvSpPr>
            <a:spLocks noGrp="1"/>
          </p:cNvSpPr>
          <p:nvPr>
            <p:ph type="ftr" sz="quarter" idx="2"/>
          </p:nvPr>
        </p:nvSpPr>
        <p:spPr>
          <a:xfrm>
            <a:off x="2" y="6458120"/>
            <a:ext cx="4302919" cy="341143"/>
          </a:xfrm>
          <a:prstGeom prst="rect">
            <a:avLst/>
          </a:prstGeom>
        </p:spPr>
        <p:txBody>
          <a:bodyPr vert="horz" lIns="91449" tIns="45725" rIns="91449" bIns="45725" rtlCol="0" anchor="b"/>
          <a:lstStyle>
            <a:lvl1pPr algn="l">
              <a:defRPr sz="1200"/>
            </a:lvl1pPr>
          </a:lstStyle>
          <a:p>
            <a:endParaRPr lang="de-CH"/>
          </a:p>
        </p:txBody>
      </p:sp>
      <p:sp>
        <p:nvSpPr>
          <p:cNvPr id="5" name="Foliennummernplatzhalter 4"/>
          <p:cNvSpPr>
            <a:spLocks noGrp="1"/>
          </p:cNvSpPr>
          <p:nvPr>
            <p:ph type="sldNum" sz="quarter" idx="3"/>
          </p:nvPr>
        </p:nvSpPr>
        <p:spPr>
          <a:xfrm>
            <a:off x="5624598" y="6458120"/>
            <a:ext cx="4302919" cy="341143"/>
          </a:xfrm>
          <a:prstGeom prst="rect">
            <a:avLst/>
          </a:prstGeom>
        </p:spPr>
        <p:txBody>
          <a:bodyPr vert="horz" lIns="91449" tIns="45725" rIns="91449" bIns="45725" rtlCol="0" anchor="b"/>
          <a:lstStyle>
            <a:lvl1pPr algn="r">
              <a:defRPr sz="1200"/>
            </a:lvl1pPr>
          </a:lstStyle>
          <a:p>
            <a:fld id="{9A5588CF-99DC-4510-A3B8-A386E9E16A7C}" type="slidenum">
              <a:rPr lang="de-CH" smtClean="0"/>
              <a:t>‹Nr.›</a:t>
            </a:fld>
            <a:endParaRPr lang="de-CH"/>
          </a:p>
        </p:txBody>
      </p:sp>
    </p:spTree>
    <p:extLst>
      <p:ext uri="{BB962C8B-B14F-4D97-AF65-F5344CB8AC3E}">
        <p14:creationId xmlns:p14="http://schemas.microsoft.com/office/powerpoint/2010/main" val="3343972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302919" cy="341144"/>
          </a:xfrm>
          <a:prstGeom prst="rect">
            <a:avLst/>
          </a:prstGeom>
        </p:spPr>
        <p:txBody>
          <a:bodyPr vert="horz" lIns="91449" tIns="45725" rIns="91449" bIns="45725" rtlCol="0"/>
          <a:lstStyle>
            <a:lvl1pPr algn="l">
              <a:defRPr sz="1200"/>
            </a:lvl1pPr>
          </a:lstStyle>
          <a:p>
            <a:endParaRPr lang="de-DE"/>
          </a:p>
        </p:txBody>
      </p:sp>
      <p:sp>
        <p:nvSpPr>
          <p:cNvPr id="3" name="Datumsplatzhalter 2"/>
          <p:cNvSpPr>
            <a:spLocks noGrp="1"/>
          </p:cNvSpPr>
          <p:nvPr>
            <p:ph type="dt" idx="1"/>
          </p:nvPr>
        </p:nvSpPr>
        <p:spPr>
          <a:xfrm>
            <a:off x="5624598" y="0"/>
            <a:ext cx="4302919" cy="341144"/>
          </a:xfrm>
          <a:prstGeom prst="rect">
            <a:avLst/>
          </a:prstGeom>
        </p:spPr>
        <p:txBody>
          <a:bodyPr vert="horz" lIns="91449" tIns="45725" rIns="91449" bIns="45725" rtlCol="0"/>
          <a:lstStyle>
            <a:lvl1pPr algn="r">
              <a:defRPr sz="1200"/>
            </a:lvl1pPr>
          </a:lstStyle>
          <a:p>
            <a:fld id="{28304789-6C0D-43FF-AE51-871AA3C27D9F}" type="datetimeFigureOut">
              <a:rPr lang="de-DE" smtClean="0"/>
              <a:t>27.01.26</a:t>
            </a:fld>
            <a:endParaRPr lang="de-DE"/>
          </a:p>
        </p:txBody>
      </p:sp>
      <p:sp>
        <p:nvSpPr>
          <p:cNvPr id="4" name="Folienbildplatzhalter 3"/>
          <p:cNvSpPr>
            <a:spLocks noGrp="1" noRot="1" noChangeAspect="1"/>
          </p:cNvSpPr>
          <p:nvPr>
            <p:ph type="sldImg" idx="2"/>
          </p:nvPr>
        </p:nvSpPr>
        <p:spPr>
          <a:xfrm>
            <a:off x="2925763" y="849313"/>
            <a:ext cx="4078287" cy="2293937"/>
          </a:xfrm>
          <a:prstGeom prst="rect">
            <a:avLst/>
          </a:prstGeom>
          <a:noFill/>
          <a:ln w="12700">
            <a:solidFill>
              <a:prstClr val="black"/>
            </a:solidFill>
          </a:ln>
        </p:spPr>
        <p:txBody>
          <a:bodyPr vert="horz" lIns="91449" tIns="45725" rIns="91449" bIns="45725" rtlCol="0" anchor="ctr"/>
          <a:lstStyle/>
          <a:p>
            <a:endParaRPr lang="de-DE"/>
          </a:p>
        </p:txBody>
      </p:sp>
      <p:sp>
        <p:nvSpPr>
          <p:cNvPr id="5" name="Notizenplatzhalter 4"/>
          <p:cNvSpPr>
            <a:spLocks noGrp="1"/>
          </p:cNvSpPr>
          <p:nvPr>
            <p:ph type="body" sz="quarter" idx="3"/>
          </p:nvPr>
        </p:nvSpPr>
        <p:spPr>
          <a:xfrm>
            <a:off x="992982" y="3272146"/>
            <a:ext cx="7943850" cy="2677210"/>
          </a:xfrm>
          <a:prstGeom prst="rect">
            <a:avLst/>
          </a:prstGeom>
        </p:spPr>
        <p:txBody>
          <a:bodyPr vert="horz" lIns="91449" tIns="45725" rIns="91449" bIns="45725"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6458120"/>
            <a:ext cx="4302919" cy="341143"/>
          </a:xfrm>
          <a:prstGeom prst="rect">
            <a:avLst/>
          </a:prstGeom>
        </p:spPr>
        <p:txBody>
          <a:bodyPr vert="horz" lIns="91449" tIns="45725" rIns="91449" bIns="45725" rtlCol="0" anchor="b"/>
          <a:lstStyle>
            <a:lvl1pPr algn="l">
              <a:defRPr sz="1200"/>
            </a:lvl1pPr>
          </a:lstStyle>
          <a:p>
            <a:endParaRPr lang="de-DE"/>
          </a:p>
        </p:txBody>
      </p:sp>
      <p:sp>
        <p:nvSpPr>
          <p:cNvPr id="7" name="Foliennummernplatzhalter 6"/>
          <p:cNvSpPr>
            <a:spLocks noGrp="1"/>
          </p:cNvSpPr>
          <p:nvPr>
            <p:ph type="sldNum" sz="quarter" idx="5"/>
          </p:nvPr>
        </p:nvSpPr>
        <p:spPr>
          <a:xfrm>
            <a:off x="5624598" y="6458120"/>
            <a:ext cx="4302919" cy="341143"/>
          </a:xfrm>
          <a:prstGeom prst="rect">
            <a:avLst/>
          </a:prstGeom>
        </p:spPr>
        <p:txBody>
          <a:bodyPr vert="horz" lIns="91449" tIns="45725" rIns="91449" bIns="45725" rtlCol="0" anchor="b"/>
          <a:lstStyle>
            <a:lvl1pPr algn="r">
              <a:defRPr sz="1200"/>
            </a:lvl1pPr>
          </a:lstStyle>
          <a:p>
            <a:fld id="{AB1A8C13-7089-41D4-B116-5C3DDBB9B765}" type="slidenum">
              <a:rPr lang="de-DE" smtClean="0"/>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AB1A8C13-7089-41D4-B116-5C3DDBB9B765}" type="slidenum">
              <a:rPr lang="de-DE" smtClean="0"/>
              <a:t>1</a:t>
            </a:fld>
            <a:endParaRPr lang="de-DE"/>
          </a:p>
        </p:txBody>
      </p:sp>
    </p:spTree>
    <p:extLst>
      <p:ext uri="{BB962C8B-B14F-4D97-AF65-F5344CB8AC3E}">
        <p14:creationId xmlns:p14="http://schemas.microsoft.com/office/powerpoint/2010/main" val="777267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16</a:t>
            </a:fld>
            <a:endParaRPr lang="de-DE"/>
          </a:p>
        </p:txBody>
      </p:sp>
    </p:spTree>
    <p:extLst>
      <p:ext uri="{BB962C8B-B14F-4D97-AF65-F5344CB8AC3E}">
        <p14:creationId xmlns:p14="http://schemas.microsoft.com/office/powerpoint/2010/main" val="3668563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17</a:t>
            </a:fld>
            <a:endParaRPr lang="de-DE"/>
          </a:p>
        </p:txBody>
      </p:sp>
    </p:spTree>
    <p:extLst>
      <p:ext uri="{BB962C8B-B14F-4D97-AF65-F5344CB8AC3E}">
        <p14:creationId xmlns:p14="http://schemas.microsoft.com/office/powerpoint/2010/main" val="371796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18</a:t>
            </a:fld>
            <a:endParaRPr lang="de-DE"/>
          </a:p>
        </p:txBody>
      </p:sp>
    </p:spTree>
    <p:extLst>
      <p:ext uri="{BB962C8B-B14F-4D97-AF65-F5344CB8AC3E}">
        <p14:creationId xmlns:p14="http://schemas.microsoft.com/office/powerpoint/2010/main" val="1306598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B1A8C13-7089-41D4-B116-5C3DDBB9B765}" type="slidenum">
              <a:rPr lang="de-DE" smtClean="0"/>
              <a:t>20</a:t>
            </a:fld>
            <a:endParaRPr lang="de-DE"/>
          </a:p>
        </p:txBody>
      </p:sp>
    </p:spTree>
    <p:extLst>
      <p:ext uri="{BB962C8B-B14F-4D97-AF65-F5344CB8AC3E}">
        <p14:creationId xmlns:p14="http://schemas.microsoft.com/office/powerpoint/2010/main" val="785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B1A8C13-7089-41D4-B116-5C3DDBB9B765}" type="slidenum">
              <a:rPr lang="de-DE" smtClean="0"/>
              <a:t>22</a:t>
            </a:fld>
            <a:endParaRPr lang="de-DE"/>
          </a:p>
        </p:txBody>
      </p:sp>
    </p:spTree>
    <p:extLst>
      <p:ext uri="{BB962C8B-B14F-4D97-AF65-F5344CB8AC3E}">
        <p14:creationId xmlns:p14="http://schemas.microsoft.com/office/powerpoint/2010/main" val="844222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B1A8C13-7089-41D4-B116-5C3DDBB9B765}" type="slidenum">
              <a:rPr lang="de-DE" smtClean="0"/>
              <a:t>3</a:t>
            </a:fld>
            <a:endParaRPr lang="de-DE"/>
          </a:p>
        </p:txBody>
      </p:sp>
    </p:spTree>
    <p:extLst>
      <p:ext uri="{BB962C8B-B14F-4D97-AF65-F5344CB8AC3E}">
        <p14:creationId xmlns:p14="http://schemas.microsoft.com/office/powerpoint/2010/main" val="458560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AB1A8C13-7089-41D4-B116-5C3DDBB9B765}" type="slidenum">
              <a:rPr lang="de-DE" smtClean="0"/>
              <a:t>4</a:t>
            </a:fld>
            <a:endParaRPr lang="de-DE"/>
          </a:p>
        </p:txBody>
      </p:sp>
    </p:spTree>
    <p:extLst>
      <p:ext uri="{BB962C8B-B14F-4D97-AF65-F5344CB8AC3E}">
        <p14:creationId xmlns:p14="http://schemas.microsoft.com/office/powerpoint/2010/main" val="2942547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B1A8C13-7089-41D4-B116-5C3DDBB9B765}" type="slidenum">
              <a:rPr lang="de-DE" smtClean="0"/>
              <a:t>5</a:t>
            </a:fld>
            <a:endParaRPr lang="de-DE"/>
          </a:p>
        </p:txBody>
      </p:sp>
    </p:spTree>
    <p:extLst>
      <p:ext uri="{BB962C8B-B14F-4D97-AF65-F5344CB8AC3E}">
        <p14:creationId xmlns:p14="http://schemas.microsoft.com/office/powerpoint/2010/main" val="257033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10</a:t>
            </a:fld>
            <a:endParaRPr lang="de-DE"/>
          </a:p>
        </p:txBody>
      </p:sp>
    </p:spTree>
    <p:extLst>
      <p:ext uri="{BB962C8B-B14F-4D97-AF65-F5344CB8AC3E}">
        <p14:creationId xmlns:p14="http://schemas.microsoft.com/office/powerpoint/2010/main" val="1146219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11</a:t>
            </a:fld>
            <a:endParaRPr lang="de-DE"/>
          </a:p>
        </p:txBody>
      </p:sp>
    </p:spTree>
    <p:extLst>
      <p:ext uri="{BB962C8B-B14F-4D97-AF65-F5344CB8AC3E}">
        <p14:creationId xmlns:p14="http://schemas.microsoft.com/office/powerpoint/2010/main" val="1107587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13</a:t>
            </a:fld>
            <a:endParaRPr lang="de-DE"/>
          </a:p>
        </p:txBody>
      </p:sp>
    </p:spTree>
    <p:extLst>
      <p:ext uri="{BB962C8B-B14F-4D97-AF65-F5344CB8AC3E}">
        <p14:creationId xmlns:p14="http://schemas.microsoft.com/office/powerpoint/2010/main" val="1880368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14</a:t>
            </a:fld>
            <a:endParaRPr lang="de-DE"/>
          </a:p>
        </p:txBody>
      </p:sp>
    </p:spTree>
    <p:extLst>
      <p:ext uri="{BB962C8B-B14F-4D97-AF65-F5344CB8AC3E}">
        <p14:creationId xmlns:p14="http://schemas.microsoft.com/office/powerpoint/2010/main" val="2296129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15</a:t>
            </a:fld>
            <a:endParaRPr lang="de-DE"/>
          </a:p>
        </p:txBody>
      </p:sp>
    </p:spTree>
    <p:extLst>
      <p:ext uri="{BB962C8B-B14F-4D97-AF65-F5344CB8AC3E}">
        <p14:creationId xmlns:p14="http://schemas.microsoft.com/office/powerpoint/2010/main" val="257266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932AFE5B-E74E-4EA1-8D47-EE51E8AF330E}" type="slidenum">
              <a:rPr lang="de-DE" smtClean="0"/>
              <a:t>‹Nr.›</a:t>
            </a:fld>
            <a:endParaRPr lang="de-DE"/>
          </a:p>
        </p:txBody>
      </p:sp>
    </p:spTree>
    <p:extLst>
      <p:ext uri="{BB962C8B-B14F-4D97-AF65-F5344CB8AC3E}">
        <p14:creationId xmlns:p14="http://schemas.microsoft.com/office/powerpoint/2010/main" val="1520403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932AFE5B-E74E-4EA1-8D47-EE51E8AF330E}" type="slidenum">
              <a:rPr lang="de-DE" smtClean="0"/>
              <a:t>‹Nr.›</a:t>
            </a:fld>
            <a:endParaRPr lang="de-DE"/>
          </a:p>
        </p:txBody>
      </p:sp>
    </p:spTree>
    <p:extLst>
      <p:ext uri="{BB962C8B-B14F-4D97-AF65-F5344CB8AC3E}">
        <p14:creationId xmlns:p14="http://schemas.microsoft.com/office/powerpoint/2010/main" val="876267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264B6D7D-08A7-4BC8-AD60-BD83FB12BE49}" type="slidenum">
              <a:rPr lang="de-DE" smtClean="0"/>
              <a:t>‹Nr.›</a:t>
            </a:fld>
            <a:endParaRPr lang="de-DE"/>
          </a:p>
        </p:txBody>
      </p:sp>
    </p:spTree>
    <p:extLst>
      <p:ext uri="{BB962C8B-B14F-4D97-AF65-F5344CB8AC3E}">
        <p14:creationId xmlns:p14="http://schemas.microsoft.com/office/powerpoint/2010/main" val="3030640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264B6D7D-08A7-4BC8-AD60-BD83FB12BE49}" type="slidenum">
              <a:rPr lang="de-DE" smtClean="0"/>
              <a:t>‹Nr.›</a:t>
            </a:fld>
            <a:endParaRPr lang="de-DE"/>
          </a:p>
        </p:txBody>
      </p:sp>
    </p:spTree>
    <p:extLst>
      <p:ext uri="{BB962C8B-B14F-4D97-AF65-F5344CB8AC3E}">
        <p14:creationId xmlns:p14="http://schemas.microsoft.com/office/powerpoint/2010/main" val="1612565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264B6D7D-08A7-4BC8-AD60-BD83FB12BE49}" type="slidenum">
              <a:rPr lang="de-DE" smtClean="0"/>
              <a:t>‹Nr.›</a:t>
            </a:fld>
            <a:endParaRPr lang="de-DE"/>
          </a:p>
        </p:txBody>
      </p:sp>
    </p:spTree>
    <p:extLst>
      <p:ext uri="{BB962C8B-B14F-4D97-AF65-F5344CB8AC3E}">
        <p14:creationId xmlns:p14="http://schemas.microsoft.com/office/powerpoint/2010/main" val="2319771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r>
              <a:rPr lang="de-DE"/>
              <a:t>Februar 2021</a:t>
            </a:r>
          </a:p>
        </p:txBody>
      </p:sp>
      <p:sp>
        <p:nvSpPr>
          <p:cNvPr id="6" name="Fußzeilenplatzhalter 5"/>
          <p:cNvSpPr>
            <a:spLocks noGrp="1"/>
          </p:cNvSpPr>
          <p:nvPr>
            <p:ph type="ftr" sz="quarter" idx="11"/>
          </p:nvPr>
        </p:nvSpPr>
        <p:spPr/>
        <p:txBody>
          <a:bodyPr/>
          <a:lstStyle/>
          <a:p>
            <a:r>
              <a:rPr lang="de-DE"/>
              <a:t>Informationsabend Primarschule Galgenen</a:t>
            </a:r>
          </a:p>
        </p:txBody>
      </p:sp>
      <p:sp>
        <p:nvSpPr>
          <p:cNvPr id="7" name="Foliennummernplatzhalter 6"/>
          <p:cNvSpPr>
            <a:spLocks noGrp="1"/>
          </p:cNvSpPr>
          <p:nvPr>
            <p:ph type="sldNum" sz="quarter" idx="12"/>
          </p:nvPr>
        </p:nvSpPr>
        <p:spPr/>
        <p:txBody>
          <a:bodyPr/>
          <a:lstStyle/>
          <a:p>
            <a:fld id="{264B6D7D-08A7-4BC8-AD60-BD83FB12BE49}" type="slidenum">
              <a:rPr lang="de-DE" smtClean="0"/>
              <a:t>‹Nr.›</a:t>
            </a:fld>
            <a:endParaRPr lang="de-DE"/>
          </a:p>
        </p:txBody>
      </p:sp>
    </p:spTree>
    <p:extLst>
      <p:ext uri="{BB962C8B-B14F-4D97-AF65-F5344CB8AC3E}">
        <p14:creationId xmlns:p14="http://schemas.microsoft.com/office/powerpoint/2010/main" val="2731310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r>
              <a:rPr lang="de-DE"/>
              <a:t>Februar 2021</a:t>
            </a:r>
          </a:p>
        </p:txBody>
      </p:sp>
      <p:sp>
        <p:nvSpPr>
          <p:cNvPr id="8" name="Fußzeilenplatzhalter 7"/>
          <p:cNvSpPr>
            <a:spLocks noGrp="1"/>
          </p:cNvSpPr>
          <p:nvPr>
            <p:ph type="ftr" sz="quarter" idx="11"/>
          </p:nvPr>
        </p:nvSpPr>
        <p:spPr/>
        <p:txBody>
          <a:bodyPr/>
          <a:lstStyle/>
          <a:p>
            <a:r>
              <a:rPr lang="de-DE"/>
              <a:t>Informationsabend Primarschule Galgenen</a:t>
            </a:r>
          </a:p>
        </p:txBody>
      </p:sp>
      <p:sp>
        <p:nvSpPr>
          <p:cNvPr id="9" name="Foliennummernplatzhalter 8"/>
          <p:cNvSpPr>
            <a:spLocks noGrp="1"/>
          </p:cNvSpPr>
          <p:nvPr>
            <p:ph type="sldNum" sz="quarter" idx="12"/>
          </p:nvPr>
        </p:nvSpPr>
        <p:spPr/>
        <p:txBody>
          <a:bodyPr/>
          <a:lstStyle/>
          <a:p>
            <a:fld id="{264B6D7D-08A7-4BC8-AD60-BD83FB12BE49}" type="slidenum">
              <a:rPr lang="de-DE" smtClean="0"/>
              <a:t>‹Nr.›</a:t>
            </a:fld>
            <a:endParaRPr lang="de-DE"/>
          </a:p>
        </p:txBody>
      </p:sp>
    </p:spTree>
    <p:extLst>
      <p:ext uri="{BB962C8B-B14F-4D97-AF65-F5344CB8AC3E}">
        <p14:creationId xmlns:p14="http://schemas.microsoft.com/office/powerpoint/2010/main" val="1056417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r>
              <a:rPr lang="de-DE"/>
              <a:t>Februar 2021</a:t>
            </a:r>
          </a:p>
        </p:txBody>
      </p:sp>
      <p:sp>
        <p:nvSpPr>
          <p:cNvPr id="4" name="Fußzeilenplatzhalter 3"/>
          <p:cNvSpPr>
            <a:spLocks noGrp="1"/>
          </p:cNvSpPr>
          <p:nvPr>
            <p:ph type="ftr" sz="quarter" idx="11"/>
          </p:nvPr>
        </p:nvSpPr>
        <p:spPr/>
        <p:txBody>
          <a:bodyPr/>
          <a:lstStyle/>
          <a:p>
            <a:r>
              <a:rPr lang="de-DE"/>
              <a:t>Informationsabend Primarschule Galgenen</a:t>
            </a:r>
          </a:p>
        </p:txBody>
      </p:sp>
      <p:sp>
        <p:nvSpPr>
          <p:cNvPr id="5" name="Foliennummernplatzhalter 4"/>
          <p:cNvSpPr>
            <a:spLocks noGrp="1"/>
          </p:cNvSpPr>
          <p:nvPr>
            <p:ph type="sldNum" sz="quarter" idx="12"/>
          </p:nvPr>
        </p:nvSpPr>
        <p:spPr/>
        <p:txBody>
          <a:bodyPr/>
          <a:lstStyle/>
          <a:p>
            <a:fld id="{264B6D7D-08A7-4BC8-AD60-BD83FB12BE49}" type="slidenum">
              <a:rPr lang="de-DE" smtClean="0"/>
              <a:t>‹Nr.›</a:t>
            </a:fld>
            <a:endParaRPr lang="de-DE"/>
          </a:p>
        </p:txBody>
      </p:sp>
    </p:spTree>
    <p:extLst>
      <p:ext uri="{BB962C8B-B14F-4D97-AF65-F5344CB8AC3E}">
        <p14:creationId xmlns:p14="http://schemas.microsoft.com/office/powerpoint/2010/main" val="1700186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Februar 2021</a:t>
            </a:r>
          </a:p>
        </p:txBody>
      </p:sp>
      <p:sp>
        <p:nvSpPr>
          <p:cNvPr id="3" name="Fußzeilenplatzhalter 2"/>
          <p:cNvSpPr>
            <a:spLocks noGrp="1"/>
          </p:cNvSpPr>
          <p:nvPr>
            <p:ph type="ftr" sz="quarter" idx="11"/>
          </p:nvPr>
        </p:nvSpPr>
        <p:spPr/>
        <p:txBody>
          <a:bodyPr/>
          <a:lstStyle/>
          <a:p>
            <a:r>
              <a:rPr lang="de-DE"/>
              <a:t>Informationsabend Primarschule Galgenen</a:t>
            </a:r>
          </a:p>
        </p:txBody>
      </p:sp>
      <p:sp>
        <p:nvSpPr>
          <p:cNvPr id="4" name="Foliennummernplatzhalter 3"/>
          <p:cNvSpPr>
            <a:spLocks noGrp="1"/>
          </p:cNvSpPr>
          <p:nvPr>
            <p:ph type="sldNum" sz="quarter" idx="12"/>
          </p:nvPr>
        </p:nvSpPr>
        <p:spPr/>
        <p:txBody>
          <a:bodyPr/>
          <a:lstStyle/>
          <a:p>
            <a:fld id="{264B6D7D-08A7-4BC8-AD60-BD83FB12BE49}" type="slidenum">
              <a:rPr lang="de-DE" smtClean="0"/>
              <a:t>‹Nr.›</a:t>
            </a:fld>
            <a:endParaRPr lang="de-DE"/>
          </a:p>
        </p:txBody>
      </p:sp>
    </p:spTree>
    <p:extLst>
      <p:ext uri="{BB962C8B-B14F-4D97-AF65-F5344CB8AC3E}">
        <p14:creationId xmlns:p14="http://schemas.microsoft.com/office/powerpoint/2010/main" val="2340498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Februar 2021</a:t>
            </a:r>
          </a:p>
        </p:txBody>
      </p:sp>
      <p:sp>
        <p:nvSpPr>
          <p:cNvPr id="6" name="Fußzeilenplatzhalter 5"/>
          <p:cNvSpPr>
            <a:spLocks noGrp="1"/>
          </p:cNvSpPr>
          <p:nvPr>
            <p:ph type="ftr" sz="quarter" idx="11"/>
          </p:nvPr>
        </p:nvSpPr>
        <p:spPr/>
        <p:txBody>
          <a:bodyPr/>
          <a:lstStyle/>
          <a:p>
            <a:r>
              <a:rPr lang="de-DE"/>
              <a:t>Informationsabend Primarschule Galgenen</a:t>
            </a:r>
          </a:p>
        </p:txBody>
      </p:sp>
      <p:sp>
        <p:nvSpPr>
          <p:cNvPr id="7" name="Foliennummernplatzhalter 6"/>
          <p:cNvSpPr>
            <a:spLocks noGrp="1"/>
          </p:cNvSpPr>
          <p:nvPr>
            <p:ph type="sldNum" sz="quarter" idx="12"/>
          </p:nvPr>
        </p:nvSpPr>
        <p:spPr/>
        <p:txBody>
          <a:bodyPr/>
          <a:lstStyle/>
          <a:p>
            <a:fld id="{264B6D7D-08A7-4BC8-AD60-BD83FB12BE49}" type="slidenum">
              <a:rPr lang="de-DE" smtClean="0"/>
              <a:t>‹Nr.›</a:t>
            </a:fld>
            <a:endParaRPr lang="de-DE"/>
          </a:p>
        </p:txBody>
      </p:sp>
    </p:spTree>
    <p:extLst>
      <p:ext uri="{BB962C8B-B14F-4D97-AF65-F5344CB8AC3E}">
        <p14:creationId xmlns:p14="http://schemas.microsoft.com/office/powerpoint/2010/main" val="4288269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Februar 2021</a:t>
            </a:r>
          </a:p>
        </p:txBody>
      </p:sp>
      <p:sp>
        <p:nvSpPr>
          <p:cNvPr id="6" name="Fußzeilenplatzhalter 5"/>
          <p:cNvSpPr>
            <a:spLocks noGrp="1"/>
          </p:cNvSpPr>
          <p:nvPr>
            <p:ph type="ftr" sz="quarter" idx="11"/>
          </p:nvPr>
        </p:nvSpPr>
        <p:spPr/>
        <p:txBody>
          <a:bodyPr/>
          <a:lstStyle/>
          <a:p>
            <a:r>
              <a:rPr lang="de-DE"/>
              <a:t>Informationsabend Primarschule Galgenen</a:t>
            </a:r>
          </a:p>
        </p:txBody>
      </p:sp>
      <p:sp>
        <p:nvSpPr>
          <p:cNvPr id="7" name="Foliennummernplatzhalter 6"/>
          <p:cNvSpPr>
            <a:spLocks noGrp="1"/>
          </p:cNvSpPr>
          <p:nvPr>
            <p:ph type="sldNum" sz="quarter" idx="12"/>
          </p:nvPr>
        </p:nvSpPr>
        <p:spPr/>
        <p:txBody>
          <a:bodyPr/>
          <a:lstStyle/>
          <a:p>
            <a:fld id="{264B6D7D-08A7-4BC8-AD60-BD83FB12BE49}" type="slidenum">
              <a:rPr lang="de-DE" smtClean="0"/>
              <a:t>‹Nr.›</a:t>
            </a:fld>
            <a:endParaRPr lang="de-DE"/>
          </a:p>
        </p:txBody>
      </p:sp>
    </p:spTree>
    <p:extLst>
      <p:ext uri="{BB962C8B-B14F-4D97-AF65-F5344CB8AC3E}">
        <p14:creationId xmlns:p14="http://schemas.microsoft.com/office/powerpoint/2010/main" val="3666740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320675"/>
            <a:ext cx="10515600" cy="1325563"/>
          </a:xfrm>
        </p:spPr>
        <p:txBody>
          <a:bodyPr/>
          <a:lstStyle>
            <a:lvl1pPr>
              <a:defRPr/>
            </a:lvl1pPr>
          </a:lstStyle>
          <a:p>
            <a:r>
              <a:rPr lang="de-CH"/>
              <a:t>            Lehrplan 21</a:t>
            </a:r>
            <a:endParaRPr lang="de-DE"/>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t>Februar 2021</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sp>
        <p:nvSpPr>
          <p:cNvPr id="6" name="Foliennummernplatzhalter 5"/>
          <p:cNvSpPr>
            <a:spLocks noGrp="1"/>
          </p:cNvSpPr>
          <p:nvPr>
            <p:ph type="sldNum" sz="quarter" idx="12"/>
          </p:nvPr>
        </p:nvSpPr>
        <p:spPr/>
        <p:txBody>
          <a:bodyPr/>
          <a:lstStyle/>
          <a:p>
            <a:r>
              <a:rPr lang="de-CH"/>
              <a:t>Januar 2017</a:t>
            </a:r>
            <a:endParaRPr lang="de-DE"/>
          </a:p>
        </p:txBody>
      </p:sp>
      <p:pic>
        <p:nvPicPr>
          <p:cNvPr id="1027"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77348" y="514866"/>
            <a:ext cx="73183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userDrawn="1"/>
        </p:nvPicPr>
        <p:blipFill>
          <a:blip r:embed="rId3"/>
          <a:stretch>
            <a:fillRect/>
          </a:stretch>
        </p:blipFill>
        <p:spPr>
          <a:xfrm>
            <a:off x="5092590" y="514866"/>
            <a:ext cx="6121619" cy="520582"/>
          </a:xfrm>
          <a:prstGeom prst="rect">
            <a:avLst/>
          </a:prstGeom>
        </p:spPr>
      </p:pic>
    </p:spTree>
    <p:extLst>
      <p:ext uri="{BB962C8B-B14F-4D97-AF65-F5344CB8AC3E}">
        <p14:creationId xmlns:p14="http://schemas.microsoft.com/office/powerpoint/2010/main" val="2631505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264B6D7D-08A7-4BC8-AD60-BD83FB12BE49}" type="slidenum">
              <a:rPr lang="de-DE" smtClean="0"/>
              <a:t>‹Nr.›</a:t>
            </a:fld>
            <a:endParaRPr lang="de-DE"/>
          </a:p>
        </p:txBody>
      </p:sp>
    </p:spTree>
    <p:extLst>
      <p:ext uri="{BB962C8B-B14F-4D97-AF65-F5344CB8AC3E}">
        <p14:creationId xmlns:p14="http://schemas.microsoft.com/office/powerpoint/2010/main" val="3666978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264B6D7D-08A7-4BC8-AD60-BD83FB12BE49}" type="slidenum">
              <a:rPr lang="de-DE" smtClean="0"/>
              <a:t>‹Nr.›</a:t>
            </a:fld>
            <a:endParaRPr lang="de-DE"/>
          </a:p>
        </p:txBody>
      </p:sp>
    </p:spTree>
    <p:extLst>
      <p:ext uri="{BB962C8B-B14F-4D97-AF65-F5344CB8AC3E}">
        <p14:creationId xmlns:p14="http://schemas.microsoft.com/office/powerpoint/2010/main" val="2999222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320675"/>
            <a:ext cx="10515600" cy="1325563"/>
          </a:xfrm>
        </p:spPr>
        <p:txBody>
          <a:bodyPr/>
          <a:lstStyle>
            <a:lvl1pPr>
              <a:defRPr/>
            </a:lvl1pPr>
          </a:lstStyle>
          <a:p>
            <a:r>
              <a:rPr lang="de-CH"/>
              <a:t>            Lehrplan 21</a:t>
            </a:r>
            <a:endParaRPr lang="de-DE"/>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t>Februar 2021</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sp>
        <p:nvSpPr>
          <p:cNvPr id="6" name="Foliennummernplatzhalter 5"/>
          <p:cNvSpPr>
            <a:spLocks noGrp="1"/>
          </p:cNvSpPr>
          <p:nvPr>
            <p:ph type="sldNum" sz="quarter" idx="12"/>
          </p:nvPr>
        </p:nvSpPr>
        <p:spPr/>
        <p:txBody>
          <a:bodyPr/>
          <a:lstStyle/>
          <a:p>
            <a:r>
              <a:rPr lang="de-CH"/>
              <a:t>Januar 2017</a:t>
            </a:r>
            <a:endParaRPr lang="de-DE"/>
          </a:p>
        </p:txBody>
      </p:sp>
      <p:pic>
        <p:nvPicPr>
          <p:cNvPr id="1027"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77348" y="514866"/>
            <a:ext cx="73183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userDrawn="1"/>
        </p:nvPicPr>
        <p:blipFill>
          <a:blip r:embed="rId3"/>
          <a:stretch>
            <a:fillRect/>
          </a:stretch>
        </p:blipFill>
        <p:spPr>
          <a:xfrm>
            <a:off x="5092590" y="514866"/>
            <a:ext cx="6121619" cy="520582"/>
          </a:xfrm>
          <a:prstGeom prst="rect">
            <a:avLst/>
          </a:prstGeom>
        </p:spPr>
      </p:pic>
    </p:spTree>
    <p:extLst>
      <p:ext uri="{BB962C8B-B14F-4D97-AF65-F5344CB8AC3E}">
        <p14:creationId xmlns:p14="http://schemas.microsoft.com/office/powerpoint/2010/main" val="60881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r>
              <a:rPr lang="de-DE"/>
              <a:t>Februar 2021</a:t>
            </a:r>
          </a:p>
        </p:txBody>
      </p:sp>
      <p:sp>
        <p:nvSpPr>
          <p:cNvPr id="8" name="Fußzeilenplatzhalter 7"/>
          <p:cNvSpPr>
            <a:spLocks noGrp="1"/>
          </p:cNvSpPr>
          <p:nvPr>
            <p:ph type="ftr" sz="quarter" idx="11"/>
          </p:nvPr>
        </p:nvSpPr>
        <p:spPr/>
        <p:txBody>
          <a:bodyPr/>
          <a:lstStyle/>
          <a:p>
            <a:r>
              <a:rPr lang="de-DE"/>
              <a:t>Informationsabend Primarschule Galgenen</a:t>
            </a:r>
          </a:p>
        </p:txBody>
      </p:sp>
      <p:sp>
        <p:nvSpPr>
          <p:cNvPr id="9" name="Foliennummernplatzhalter 8"/>
          <p:cNvSpPr>
            <a:spLocks noGrp="1"/>
          </p:cNvSpPr>
          <p:nvPr>
            <p:ph type="sldNum" sz="quarter" idx="12"/>
          </p:nvPr>
        </p:nvSpPr>
        <p:spPr/>
        <p:txBody>
          <a:bodyPr/>
          <a:lstStyle/>
          <a:p>
            <a:fld id="{932AFE5B-E74E-4EA1-8D47-EE51E8AF330E}" type="slidenum">
              <a:rPr lang="de-DE" smtClean="0"/>
              <a:t>‹Nr.›</a:t>
            </a:fld>
            <a:endParaRPr lang="de-DE"/>
          </a:p>
        </p:txBody>
      </p:sp>
    </p:spTree>
    <p:extLst>
      <p:ext uri="{BB962C8B-B14F-4D97-AF65-F5344CB8AC3E}">
        <p14:creationId xmlns:p14="http://schemas.microsoft.com/office/powerpoint/2010/main" val="38945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r>
              <a:rPr lang="de-DE"/>
              <a:t>Februar 2021</a:t>
            </a:r>
          </a:p>
        </p:txBody>
      </p:sp>
      <p:sp>
        <p:nvSpPr>
          <p:cNvPr id="4" name="Fußzeilenplatzhalter 3"/>
          <p:cNvSpPr>
            <a:spLocks noGrp="1"/>
          </p:cNvSpPr>
          <p:nvPr>
            <p:ph type="ftr" sz="quarter" idx="11"/>
          </p:nvPr>
        </p:nvSpPr>
        <p:spPr/>
        <p:txBody>
          <a:bodyPr/>
          <a:lstStyle/>
          <a:p>
            <a:r>
              <a:rPr lang="de-DE"/>
              <a:t>Informationsabend Primarschule Galgenen</a:t>
            </a:r>
          </a:p>
        </p:txBody>
      </p:sp>
      <p:sp>
        <p:nvSpPr>
          <p:cNvPr id="5" name="Foliennummernplatzhalter 4"/>
          <p:cNvSpPr>
            <a:spLocks noGrp="1"/>
          </p:cNvSpPr>
          <p:nvPr>
            <p:ph type="sldNum" sz="quarter" idx="12"/>
          </p:nvPr>
        </p:nvSpPr>
        <p:spPr/>
        <p:txBody>
          <a:bodyPr/>
          <a:lstStyle/>
          <a:p>
            <a:fld id="{932AFE5B-E74E-4EA1-8D47-EE51E8AF330E}" type="slidenum">
              <a:rPr lang="de-DE" smtClean="0"/>
              <a:t>‹Nr.›</a:t>
            </a:fld>
            <a:endParaRPr lang="de-DE"/>
          </a:p>
        </p:txBody>
      </p:sp>
    </p:spTree>
    <p:extLst>
      <p:ext uri="{BB962C8B-B14F-4D97-AF65-F5344CB8AC3E}">
        <p14:creationId xmlns:p14="http://schemas.microsoft.com/office/powerpoint/2010/main" val="2630967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Februar 2021</a:t>
            </a:r>
          </a:p>
        </p:txBody>
      </p:sp>
      <p:sp>
        <p:nvSpPr>
          <p:cNvPr id="3" name="Fußzeilenplatzhalter 2"/>
          <p:cNvSpPr>
            <a:spLocks noGrp="1"/>
          </p:cNvSpPr>
          <p:nvPr>
            <p:ph type="ftr" sz="quarter" idx="11"/>
          </p:nvPr>
        </p:nvSpPr>
        <p:spPr/>
        <p:txBody>
          <a:bodyPr/>
          <a:lstStyle/>
          <a:p>
            <a:r>
              <a:rPr lang="de-DE"/>
              <a:t>Informationsabend Primarschule Galgenen</a:t>
            </a:r>
          </a:p>
        </p:txBody>
      </p:sp>
      <p:sp>
        <p:nvSpPr>
          <p:cNvPr id="4" name="Foliennummernplatzhalter 3"/>
          <p:cNvSpPr>
            <a:spLocks noGrp="1"/>
          </p:cNvSpPr>
          <p:nvPr>
            <p:ph type="sldNum" sz="quarter" idx="12"/>
          </p:nvPr>
        </p:nvSpPr>
        <p:spPr/>
        <p:txBody>
          <a:bodyPr/>
          <a:lstStyle/>
          <a:p>
            <a:fld id="{932AFE5B-E74E-4EA1-8D47-EE51E8AF330E}" type="slidenum">
              <a:rPr lang="de-DE" smtClean="0"/>
              <a:t>‹Nr.›</a:t>
            </a:fld>
            <a:endParaRPr lang="de-DE"/>
          </a:p>
        </p:txBody>
      </p:sp>
    </p:spTree>
    <p:extLst>
      <p:ext uri="{BB962C8B-B14F-4D97-AF65-F5344CB8AC3E}">
        <p14:creationId xmlns:p14="http://schemas.microsoft.com/office/powerpoint/2010/main" val="273369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Februar 2021</a:t>
            </a:r>
          </a:p>
        </p:txBody>
      </p:sp>
      <p:sp>
        <p:nvSpPr>
          <p:cNvPr id="6" name="Fußzeilenplatzhalter 5"/>
          <p:cNvSpPr>
            <a:spLocks noGrp="1"/>
          </p:cNvSpPr>
          <p:nvPr>
            <p:ph type="ftr" sz="quarter" idx="11"/>
          </p:nvPr>
        </p:nvSpPr>
        <p:spPr/>
        <p:txBody>
          <a:bodyPr/>
          <a:lstStyle/>
          <a:p>
            <a:r>
              <a:rPr lang="de-DE"/>
              <a:t>Informationsabend Primarschule Galgenen</a:t>
            </a:r>
          </a:p>
        </p:txBody>
      </p:sp>
      <p:sp>
        <p:nvSpPr>
          <p:cNvPr id="7" name="Foliennummernplatzhalter 6"/>
          <p:cNvSpPr>
            <a:spLocks noGrp="1"/>
          </p:cNvSpPr>
          <p:nvPr>
            <p:ph type="sldNum" sz="quarter" idx="12"/>
          </p:nvPr>
        </p:nvSpPr>
        <p:spPr/>
        <p:txBody>
          <a:bodyPr/>
          <a:lstStyle/>
          <a:p>
            <a:fld id="{932AFE5B-E74E-4EA1-8D47-EE51E8AF330E}" type="slidenum">
              <a:rPr lang="de-DE" smtClean="0"/>
              <a:t>‹Nr.›</a:t>
            </a:fld>
            <a:endParaRPr lang="de-DE"/>
          </a:p>
        </p:txBody>
      </p:sp>
    </p:spTree>
    <p:extLst>
      <p:ext uri="{BB962C8B-B14F-4D97-AF65-F5344CB8AC3E}">
        <p14:creationId xmlns:p14="http://schemas.microsoft.com/office/powerpoint/2010/main" val="220040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Februar 2021</a:t>
            </a:r>
          </a:p>
        </p:txBody>
      </p:sp>
      <p:sp>
        <p:nvSpPr>
          <p:cNvPr id="6" name="Fußzeilenplatzhalter 5"/>
          <p:cNvSpPr>
            <a:spLocks noGrp="1"/>
          </p:cNvSpPr>
          <p:nvPr>
            <p:ph type="ftr" sz="quarter" idx="11"/>
          </p:nvPr>
        </p:nvSpPr>
        <p:spPr/>
        <p:txBody>
          <a:bodyPr/>
          <a:lstStyle/>
          <a:p>
            <a:r>
              <a:rPr lang="de-DE"/>
              <a:t>Informationsabend Primarschule Galgenen</a:t>
            </a:r>
          </a:p>
        </p:txBody>
      </p:sp>
      <p:sp>
        <p:nvSpPr>
          <p:cNvPr id="7" name="Foliennummernplatzhalter 6"/>
          <p:cNvSpPr>
            <a:spLocks noGrp="1"/>
          </p:cNvSpPr>
          <p:nvPr>
            <p:ph type="sldNum" sz="quarter" idx="12"/>
          </p:nvPr>
        </p:nvSpPr>
        <p:spPr/>
        <p:txBody>
          <a:bodyPr/>
          <a:lstStyle/>
          <a:p>
            <a:fld id="{932AFE5B-E74E-4EA1-8D47-EE51E8AF330E}" type="slidenum">
              <a:rPr lang="de-DE" smtClean="0"/>
              <a:t>‹Nr.›</a:t>
            </a:fld>
            <a:endParaRPr lang="de-DE"/>
          </a:p>
        </p:txBody>
      </p:sp>
    </p:spTree>
    <p:extLst>
      <p:ext uri="{BB962C8B-B14F-4D97-AF65-F5344CB8AC3E}">
        <p14:creationId xmlns:p14="http://schemas.microsoft.com/office/powerpoint/2010/main" val="2334235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932AFE5B-E74E-4EA1-8D47-EE51E8AF330E}" type="slidenum">
              <a:rPr lang="de-DE" smtClean="0"/>
              <a:t>‹Nr.›</a:t>
            </a:fld>
            <a:endParaRPr lang="de-DE"/>
          </a:p>
        </p:txBody>
      </p:sp>
    </p:spTree>
    <p:extLst>
      <p:ext uri="{BB962C8B-B14F-4D97-AF65-F5344CB8AC3E}">
        <p14:creationId xmlns:p14="http://schemas.microsoft.com/office/powerpoint/2010/main" val="1901258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Februar 2021</a:t>
            </a: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Informationsabend Primarschule Galgenen</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AFE5B-E74E-4EA1-8D47-EE51E8AF330E}" type="slidenum">
              <a:rPr lang="de-DE" smtClean="0"/>
              <a:t>‹Nr.›</a:t>
            </a:fld>
            <a:endParaRPr lang="de-DE"/>
          </a:p>
        </p:txBody>
      </p:sp>
    </p:spTree>
    <p:extLst>
      <p:ext uri="{BB962C8B-B14F-4D97-AF65-F5344CB8AC3E}">
        <p14:creationId xmlns:p14="http://schemas.microsoft.com/office/powerpoint/2010/main" val="15961307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Februar 2021</a:t>
            </a: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Informationsabend Primarschule Galgenen</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B6D7D-08A7-4BC8-AD60-BD83FB12BE49}" type="slidenum">
              <a:rPr lang="de-DE" smtClean="0"/>
              <a:t>‹Nr.›</a:t>
            </a:fld>
            <a:endParaRPr lang="de-DE"/>
          </a:p>
        </p:txBody>
      </p:sp>
    </p:spTree>
    <p:extLst>
      <p:ext uri="{BB962C8B-B14F-4D97-AF65-F5344CB8AC3E}">
        <p14:creationId xmlns:p14="http://schemas.microsoft.com/office/powerpoint/2010/main" val="40811333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001485"/>
            <a:ext cx="10515600" cy="481467"/>
          </a:xfrm>
        </p:spPr>
        <p:txBody>
          <a:bodyPr>
            <a:normAutofit fontScale="90000"/>
          </a:bodyPr>
          <a:lstStyle/>
          <a:p>
            <a:pPr algn="ctr"/>
            <a:br>
              <a:rPr lang="de-CH" sz="3600"/>
            </a:br>
            <a:br>
              <a:rPr lang="de-CH" sz="3600"/>
            </a:br>
            <a:r>
              <a:rPr lang="de-CH" sz="3600">
                <a:latin typeface="Comic Sans MS" panose="030F0702030302020204" pitchFamily="66" charset="0"/>
              </a:rPr>
              <a:t>Informationsabend Primarschule Galgenen</a:t>
            </a:r>
          </a:p>
        </p:txBody>
      </p:sp>
      <p:sp>
        <p:nvSpPr>
          <p:cNvPr id="3" name="Inhaltsplatzhalter 2"/>
          <p:cNvSpPr>
            <a:spLocks noGrp="1"/>
          </p:cNvSpPr>
          <p:nvPr>
            <p:ph idx="1"/>
          </p:nvPr>
        </p:nvSpPr>
        <p:spPr>
          <a:xfrm>
            <a:off x="838200" y="2005012"/>
            <a:ext cx="10515600" cy="864204"/>
          </a:xfrm>
        </p:spPr>
        <p:txBody>
          <a:bodyPr/>
          <a:lstStyle/>
          <a:p>
            <a:pPr marL="0" indent="0" algn="ctr">
              <a:buNone/>
            </a:pPr>
            <a:r>
              <a:rPr lang="de-CH" sz="5000">
                <a:latin typeface="Comic Sans MS" panose="030F0702030302020204" pitchFamily="66" charset="0"/>
              </a:rPr>
              <a:t>Kindergarten </a:t>
            </a:r>
          </a:p>
          <a:p>
            <a:pPr marL="0" indent="0" algn="ctr">
              <a:buNone/>
            </a:pPr>
            <a:endParaRPr lang="de-CH" sz="5000">
              <a:latin typeface="Berlin Sans FB" panose="020E0602020502020306" pitchFamily="34" charset="0"/>
            </a:endParaRPr>
          </a:p>
        </p:txBody>
      </p:sp>
      <p:sp>
        <p:nvSpPr>
          <p:cNvPr id="5" name="Fußzeilenplatzhalter 4"/>
          <p:cNvSpPr>
            <a:spLocks noGrp="1"/>
          </p:cNvSpPr>
          <p:nvPr>
            <p:ph type="ftr" sz="quarter" idx="11"/>
          </p:nvPr>
        </p:nvSpPr>
        <p:spPr/>
        <p:txBody>
          <a:bodyPr/>
          <a:lstStyle/>
          <a:p>
            <a:r>
              <a:rPr lang="de-CH"/>
              <a:t>Informationsabend Primarschule </a:t>
            </a:r>
            <a:r>
              <a:rPr lang="de-CH" err="1"/>
              <a:t>Galgenen</a:t>
            </a:r>
            <a:endParaRPr lang="de-DE"/>
          </a:p>
        </p:txBody>
      </p:sp>
      <p:pic>
        <p:nvPicPr>
          <p:cNvPr id="8" name="Grafik 7">
            <a:extLst>
              <a:ext uri="{FF2B5EF4-FFF2-40B4-BE49-F238E27FC236}">
                <a16:creationId xmlns:a16="http://schemas.microsoft.com/office/drawing/2014/main" id="{7D16E980-9B1A-2509-9E18-A3D85A2E43B8}"/>
              </a:ext>
            </a:extLst>
          </p:cNvPr>
          <p:cNvPicPr>
            <a:picLocks noChangeAspect="1"/>
          </p:cNvPicPr>
          <p:nvPr/>
        </p:nvPicPr>
        <p:blipFill>
          <a:blip r:embed="rId3"/>
          <a:stretch>
            <a:fillRect/>
          </a:stretch>
        </p:blipFill>
        <p:spPr>
          <a:xfrm>
            <a:off x="4038600" y="2869216"/>
            <a:ext cx="4120062" cy="3307747"/>
          </a:xfrm>
          <a:prstGeom prst="rect">
            <a:avLst/>
          </a:prstGeom>
        </p:spPr>
      </p:pic>
    </p:spTree>
    <p:extLst>
      <p:ext uri="{BB962C8B-B14F-4D97-AF65-F5344CB8AC3E}">
        <p14:creationId xmlns:p14="http://schemas.microsoft.com/office/powerpoint/2010/main" val="1135207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7" name="Grafik 6" descr="Ein Bild, das Text, Blume, Zeichnung enthält.&#10;&#10;Automatisch generierte Beschreibung">
            <a:extLst>
              <a:ext uri="{FF2B5EF4-FFF2-40B4-BE49-F238E27FC236}">
                <a16:creationId xmlns:a16="http://schemas.microsoft.com/office/drawing/2014/main" id="{C8F57C74-ECE6-42B7-447F-BACC7F5685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031" y="1389396"/>
            <a:ext cx="1842922" cy="5149516"/>
          </a:xfrm>
          <a:prstGeom prst="rect">
            <a:avLst/>
          </a:prstGeom>
        </p:spPr>
      </p:pic>
      <p:pic>
        <p:nvPicPr>
          <p:cNvPr id="4" name="Grafik 3">
            <a:extLst>
              <a:ext uri="{FF2B5EF4-FFF2-40B4-BE49-F238E27FC236}">
                <a16:creationId xmlns:a16="http://schemas.microsoft.com/office/drawing/2014/main" id="{1E3C257D-3677-CD27-8B12-94B26A3648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559229" y="1629085"/>
            <a:ext cx="3947667" cy="3960000"/>
          </a:xfrm>
          <a:prstGeom prst="rect">
            <a:avLst/>
          </a:prstGeom>
          <a:ln>
            <a:noFill/>
          </a:ln>
          <a:effectLst>
            <a:outerShdw blurRad="190500" algn="tl" rotWithShape="0">
              <a:srgbClr val="000000">
                <a:alpha val="70000"/>
              </a:srgbClr>
            </a:outerShdw>
          </a:effectLst>
        </p:spPr>
      </p:pic>
      <p:pic>
        <p:nvPicPr>
          <p:cNvPr id="8" name="Grafik 7">
            <a:extLst>
              <a:ext uri="{FF2B5EF4-FFF2-40B4-BE49-F238E27FC236}">
                <a16:creationId xmlns:a16="http://schemas.microsoft.com/office/drawing/2014/main" id="{6ACD7EB5-6366-E604-5A28-B4A2D058E1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7277062" y="1637567"/>
            <a:ext cx="3964632"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85979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Blume, Text, Cartoon, Clipart enthält.&#10;&#10;Automatisch generierte Beschreibung">
            <a:extLst>
              <a:ext uri="{FF2B5EF4-FFF2-40B4-BE49-F238E27FC236}">
                <a16:creationId xmlns:a16="http://schemas.microsoft.com/office/drawing/2014/main" id="{37A13082-0737-F118-77A6-547907C48F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8784" y="2839452"/>
            <a:ext cx="1768218" cy="3695449"/>
          </a:xfrm>
          <a:prstGeom prst="rect">
            <a:avLst/>
          </a:prstGeom>
        </p:spPr>
      </p:pic>
      <p:pic>
        <p:nvPicPr>
          <p:cNvPr id="6" name="Grafik 5">
            <a:extLst>
              <a:ext uri="{FF2B5EF4-FFF2-40B4-BE49-F238E27FC236}">
                <a16:creationId xmlns:a16="http://schemas.microsoft.com/office/drawing/2014/main" id="{23B4A105-EEBD-5606-DBF2-2E9267C024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10663" y="1695599"/>
            <a:ext cx="3959999" cy="3960000"/>
          </a:xfrm>
          <a:prstGeom prst="rect">
            <a:avLst/>
          </a:prstGeom>
          <a:ln>
            <a:noFill/>
          </a:ln>
          <a:effectLst>
            <a:outerShdw blurRad="190500" algn="tl" rotWithShape="0">
              <a:srgbClr val="000000">
                <a:alpha val="70000"/>
              </a:srgbClr>
            </a:outerShdw>
          </a:effectLst>
        </p:spPr>
      </p:pic>
      <p:pic>
        <p:nvPicPr>
          <p:cNvPr id="4" name="Grafik 3">
            <a:extLst>
              <a:ext uri="{FF2B5EF4-FFF2-40B4-BE49-F238E27FC236}">
                <a16:creationId xmlns:a16="http://schemas.microsoft.com/office/drawing/2014/main" id="{B131D76C-A7A2-DF58-DC11-F59EB21237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2606682" y="1708843"/>
            <a:ext cx="3933512"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1250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Text, Blume enthält.&#10;&#10;Automatisch generierte Beschreibung">
            <a:extLst>
              <a:ext uri="{FF2B5EF4-FFF2-40B4-BE49-F238E27FC236}">
                <a16:creationId xmlns:a16="http://schemas.microsoft.com/office/drawing/2014/main" id="{7FFE447C-0050-FC70-1E90-D3C4163432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657" y="1475608"/>
            <a:ext cx="1469731" cy="5241856"/>
          </a:xfrm>
          <a:prstGeom prst="rect">
            <a:avLst/>
          </a:prstGeom>
        </p:spPr>
      </p:pic>
      <p:pic>
        <p:nvPicPr>
          <p:cNvPr id="4" name="Grafik 3">
            <a:extLst>
              <a:ext uri="{FF2B5EF4-FFF2-40B4-BE49-F238E27FC236}">
                <a16:creationId xmlns:a16="http://schemas.microsoft.com/office/drawing/2014/main" id="{3C932CF0-1CBC-2194-6394-A0A52B0A3D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694076" y="1743455"/>
            <a:ext cx="3950442" cy="3960000"/>
          </a:xfrm>
          <a:prstGeom prst="rect">
            <a:avLst/>
          </a:prstGeom>
          <a:ln>
            <a:noFill/>
          </a:ln>
          <a:effectLst>
            <a:outerShdw blurRad="190500" algn="tl" rotWithShape="0">
              <a:srgbClr val="000000">
                <a:alpha val="70000"/>
              </a:srgbClr>
            </a:outerShdw>
          </a:effectLst>
        </p:spPr>
      </p:pic>
      <p:pic>
        <p:nvPicPr>
          <p:cNvPr id="6" name="Grafik 5">
            <a:extLst>
              <a:ext uri="{FF2B5EF4-FFF2-40B4-BE49-F238E27FC236}">
                <a16:creationId xmlns:a16="http://schemas.microsoft.com/office/drawing/2014/main" id="{694E13B7-8318-44E3-98E0-4EF67A420E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7277802" y="1688939"/>
            <a:ext cx="3974808"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53715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Blume, Text enthält.&#10;&#10;Automatisch generierte Beschreibung">
            <a:extLst>
              <a:ext uri="{FF2B5EF4-FFF2-40B4-BE49-F238E27FC236}">
                <a16:creationId xmlns:a16="http://schemas.microsoft.com/office/drawing/2014/main" id="{FD1C0744-EE29-6BA1-CD83-6FDF54E524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115" y="2498057"/>
            <a:ext cx="1725112" cy="4040855"/>
          </a:xfrm>
          <a:prstGeom prst="rect">
            <a:avLst/>
          </a:prstGeom>
        </p:spPr>
      </p:pic>
      <p:pic>
        <p:nvPicPr>
          <p:cNvPr id="4" name="Grafik 3">
            <a:extLst>
              <a:ext uri="{FF2B5EF4-FFF2-40B4-BE49-F238E27FC236}">
                <a16:creationId xmlns:a16="http://schemas.microsoft.com/office/drawing/2014/main" id="{CC82116B-D50A-EBE7-03C8-21C2622975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890075" y="1776805"/>
            <a:ext cx="3947101" cy="3960000"/>
          </a:xfrm>
          <a:prstGeom prst="rect">
            <a:avLst/>
          </a:prstGeom>
          <a:ln>
            <a:noFill/>
          </a:ln>
          <a:effectLst>
            <a:outerShdw blurRad="190500" algn="tl" rotWithShape="0">
              <a:srgbClr val="000000">
                <a:alpha val="70000"/>
              </a:srgbClr>
            </a:outerShdw>
          </a:effectLst>
        </p:spPr>
      </p:pic>
      <p:pic>
        <p:nvPicPr>
          <p:cNvPr id="6" name="Grafik 5">
            <a:extLst>
              <a:ext uri="{FF2B5EF4-FFF2-40B4-BE49-F238E27FC236}">
                <a16:creationId xmlns:a16="http://schemas.microsoft.com/office/drawing/2014/main" id="{13D49B72-F1D6-C02C-25BD-5344C217D9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47665" y="1770356"/>
            <a:ext cx="3921420"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09175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Text, Blume, Entwurf enthält.&#10;&#10;Automatisch generierte Beschreibung">
            <a:extLst>
              <a:ext uri="{FF2B5EF4-FFF2-40B4-BE49-F238E27FC236}">
                <a16:creationId xmlns:a16="http://schemas.microsoft.com/office/drawing/2014/main" id="{3FC50D60-28BB-FD96-C9A7-9599146A6C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268" y="1331496"/>
            <a:ext cx="1694331" cy="5389980"/>
          </a:xfrm>
          <a:prstGeom prst="rect">
            <a:avLst/>
          </a:prstGeom>
        </p:spPr>
      </p:pic>
      <p:pic>
        <p:nvPicPr>
          <p:cNvPr id="4" name="Grafik 3">
            <a:extLst>
              <a:ext uri="{FF2B5EF4-FFF2-40B4-BE49-F238E27FC236}">
                <a16:creationId xmlns:a16="http://schemas.microsoft.com/office/drawing/2014/main" id="{72611505-4A8B-F289-1948-8777A0375C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06612" y="1450827"/>
            <a:ext cx="3947852" cy="3960000"/>
          </a:xfrm>
          <a:prstGeom prst="rect">
            <a:avLst/>
          </a:prstGeom>
          <a:ln>
            <a:noFill/>
          </a:ln>
          <a:effectLst>
            <a:outerShdw blurRad="190500" algn="tl" rotWithShape="0">
              <a:srgbClr val="000000">
                <a:alpha val="70000"/>
              </a:srgbClr>
            </a:outerShdw>
          </a:effectLst>
        </p:spPr>
      </p:pic>
      <p:pic>
        <p:nvPicPr>
          <p:cNvPr id="6" name="Grafik 5">
            <a:extLst>
              <a:ext uri="{FF2B5EF4-FFF2-40B4-BE49-F238E27FC236}">
                <a16:creationId xmlns:a16="http://schemas.microsoft.com/office/drawing/2014/main" id="{E154DF70-AB51-4BF4-0F98-168179CAF3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2777432" y="1452654"/>
            <a:ext cx="3956345"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38720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Text, Blume, Zeichnung enthält.&#10;&#10;Automatisch generierte Beschreibung">
            <a:extLst>
              <a:ext uri="{FF2B5EF4-FFF2-40B4-BE49-F238E27FC236}">
                <a16:creationId xmlns:a16="http://schemas.microsoft.com/office/drawing/2014/main" id="{365CF23A-99D7-5874-AC52-8EC39E9C8B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948" y="2048376"/>
            <a:ext cx="1899081" cy="4490536"/>
          </a:xfrm>
          <a:prstGeom prst="rect">
            <a:avLst/>
          </a:prstGeom>
        </p:spPr>
      </p:pic>
      <p:pic>
        <p:nvPicPr>
          <p:cNvPr id="6" name="Grafik 5">
            <a:extLst>
              <a:ext uri="{FF2B5EF4-FFF2-40B4-BE49-F238E27FC236}">
                <a16:creationId xmlns:a16="http://schemas.microsoft.com/office/drawing/2014/main" id="{87418D4D-D5F9-7AF0-E76A-E12C25DF2A59}"/>
              </a:ext>
            </a:extLst>
          </p:cNvPr>
          <p:cNvPicPr>
            <a:picLocks noChangeAspect="1"/>
          </p:cNvPicPr>
          <p:nvPr/>
        </p:nvPicPr>
        <p:blipFill rotWithShape="1">
          <a:blip r:embed="rId4">
            <a:extLst>
              <a:ext uri="{28A0092B-C50C-407E-A947-70E740481C1C}">
                <a14:useLocalDpi xmlns:a14="http://schemas.microsoft.com/office/drawing/2010/main" val="0"/>
              </a:ext>
            </a:extLst>
          </a:blip>
          <a:srcRect l="10666" t="2686" r="67433" b="58380"/>
          <a:stretch/>
        </p:blipFill>
        <p:spPr bwMode="auto">
          <a:xfrm>
            <a:off x="7334815" y="1635265"/>
            <a:ext cx="3960000" cy="39600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7" name="Grafik 6">
            <a:extLst>
              <a:ext uri="{FF2B5EF4-FFF2-40B4-BE49-F238E27FC236}">
                <a16:creationId xmlns:a16="http://schemas.microsoft.com/office/drawing/2014/main" id="{E0737AE6-EAFE-2096-7E39-1A160055EE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2816582" y="1634425"/>
            <a:ext cx="3961680"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76936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Text enthält.&#10;&#10;Automatisch generierte Beschreibung">
            <a:extLst>
              <a:ext uri="{FF2B5EF4-FFF2-40B4-BE49-F238E27FC236}">
                <a16:creationId xmlns:a16="http://schemas.microsoft.com/office/drawing/2014/main" id="{8A909B4F-2CAF-7E46-0300-47AD6F80B2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184" y="1419559"/>
            <a:ext cx="1517887" cy="5301916"/>
          </a:xfrm>
          <a:prstGeom prst="rect">
            <a:avLst/>
          </a:prstGeom>
        </p:spPr>
      </p:pic>
      <p:pic>
        <p:nvPicPr>
          <p:cNvPr id="4" name="Grafik 3">
            <a:extLst>
              <a:ext uri="{FF2B5EF4-FFF2-40B4-BE49-F238E27FC236}">
                <a16:creationId xmlns:a16="http://schemas.microsoft.com/office/drawing/2014/main" id="{59EE6CCE-0AB2-3944-D42C-1A157FFBB9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694031" y="1560362"/>
            <a:ext cx="3959998" cy="3960000"/>
          </a:xfrm>
          <a:prstGeom prst="rect">
            <a:avLst/>
          </a:prstGeom>
          <a:ln>
            <a:noFill/>
          </a:ln>
          <a:effectLst>
            <a:outerShdw blurRad="190500" algn="tl" rotWithShape="0">
              <a:srgbClr val="000000">
                <a:alpha val="70000"/>
              </a:srgbClr>
            </a:outerShdw>
          </a:effectLst>
        </p:spPr>
      </p:pic>
      <p:pic>
        <p:nvPicPr>
          <p:cNvPr id="8" name="Grafik 7">
            <a:extLst>
              <a:ext uri="{FF2B5EF4-FFF2-40B4-BE49-F238E27FC236}">
                <a16:creationId xmlns:a16="http://schemas.microsoft.com/office/drawing/2014/main" id="{3425E060-870F-8844-7705-EE9F3662AB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7335990" y="1560362"/>
            <a:ext cx="3959997"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97246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Text, Zeichnung, Entwurf, Blume enthält.&#10;&#10;Automatisch generierte Beschreibung">
            <a:extLst>
              <a:ext uri="{FF2B5EF4-FFF2-40B4-BE49-F238E27FC236}">
                <a16:creationId xmlns:a16="http://schemas.microsoft.com/office/drawing/2014/main" id="{9EB7A1FE-D9F4-13B1-6CFB-39F2BB0EE6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2922" y="1389396"/>
            <a:ext cx="1900089" cy="5149516"/>
          </a:xfrm>
          <a:prstGeom prst="rect">
            <a:avLst/>
          </a:prstGeom>
        </p:spPr>
      </p:pic>
      <p:pic>
        <p:nvPicPr>
          <p:cNvPr id="4" name="Grafik 3">
            <a:extLst>
              <a:ext uri="{FF2B5EF4-FFF2-40B4-BE49-F238E27FC236}">
                <a16:creationId xmlns:a16="http://schemas.microsoft.com/office/drawing/2014/main" id="{5F5E838A-A4FF-AA4B-1EEB-E6DFA90D37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17118" y="1618653"/>
            <a:ext cx="3957125" cy="3960000"/>
          </a:xfrm>
          <a:prstGeom prst="rect">
            <a:avLst/>
          </a:prstGeom>
          <a:ln>
            <a:noFill/>
          </a:ln>
          <a:effectLst>
            <a:outerShdw blurRad="190500" algn="tl" rotWithShape="0">
              <a:srgbClr val="000000">
                <a:alpha val="70000"/>
              </a:srgbClr>
            </a:outerShdw>
          </a:effectLst>
        </p:spPr>
      </p:pic>
      <p:pic>
        <p:nvPicPr>
          <p:cNvPr id="8" name="Grafik 7">
            <a:extLst>
              <a:ext uri="{FF2B5EF4-FFF2-40B4-BE49-F238E27FC236}">
                <a16:creationId xmlns:a16="http://schemas.microsoft.com/office/drawing/2014/main" id="{3D876468-CB6F-353E-3A66-5C483C388A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2640656" y="1608579"/>
            <a:ext cx="3939851"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88307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Text, Blume enthält.&#10;&#10;Automatisch generierte Beschreibung">
            <a:extLst>
              <a:ext uri="{FF2B5EF4-FFF2-40B4-BE49-F238E27FC236}">
                <a16:creationId xmlns:a16="http://schemas.microsoft.com/office/drawing/2014/main" id="{FC45B616-76D2-49D2-B087-43B85F3100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593" y="1235242"/>
            <a:ext cx="1617683" cy="5285873"/>
          </a:xfrm>
          <a:prstGeom prst="rect">
            <a:avLst/>
          </a:prstGeom>
        </p:spPr>
      </p:pic>
      <p:pic>
        <p:nvPicPr>
          <p:cNvPr id="4" name="Grafik 3">
            <a:extLst>
              <a:ext uri="{FF2B5EF4-FFF2-40B4-BE49-F238E27FC236}">
                <a16:creationId xmlns:a16="http://schemas.microsoft.com/office/drawing/2014/main" id="{F7EFBCC8-E354-B731-C0A7-463494C12F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7322609" y="1621528"/>
            <a:ext cx="3950225" cy="3960000"/>
          </a:xfrm>
          <a:prstGeom prst="rect">
            <a:avLst/>
          </a:prstGeom>
          <a:ln>
            <a:noFill/>
          </a:ln>
          <a:effectLst>
            <a:outerShdw blurRad="190500" algn="tl" rotWithShape="0">
              <a:srgbClr val="000000">
                <a:alpha val="70000"/>
              </a:srgbClr>
            </a:outerShdw>
          </a:effectLst>
        </p:spPr>
      </p:pic>
      <p:pic>
        <p:nvPicPr>
          <p:cNvPr id="6" name="Grafik 5">
            <a:extLst>
              <a:ext uri="{FF2B5EF4-FFF2-40B4-BE49-F238E27FC236}">
                <a16:creationId xmlns:a16="http://schemas.microsoft.com/office/drawing/2014/main" id="{8E93115E-5722-DD5C-EBB1-80B58BE83F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2615796" y="1625972"/>
            <a:ext cx="3941337"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50033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        </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sp>
        <p:nvSpPr>
          <p:cNvPr id="4" name="Inhaltsplatzhalter 3">
            <a:extLst>
              <a:ext uri="{FF2B5EF4-FFF2-40B4-BE49-F238E27FC236}">
                <a16:creationId xmlns:a16="http://schemas.microsoft.com/office/drawing/2014/main" id="{0BCD40BA-BBF4-8089-FAF0-78F5534D4E4C}"/>
              </a:ext>
            </a:extLst>
          </p:cNvPr>
          <p:cNvSpPr>
            <a:spLocks noGrp="1"/>
          </p:cNvSpPr>
          <p:nvPr>
            <p:ph idx="1"/>
          </p:nvPr>
        </p:nvSpPr>
        <p:spPr>
          <a:xfrm>
            <a:off x="1034143" y="1077686"/>
            <a:ext cx="10210800" cy="673380"/>
          </a:xfrm>
        </p:spPr>
        <p:txBody>
          <a:bodyPr>
            <a:normAutofit/>
          </a:bodyPr>
          <a:lstStyle/>
          <a:p>
            <a:pPr marL="0" indent="0" algn="ctr">
              <a:buNone/>
            </a:pPr>
            <a:r>
              <a:rPr lang="de-CH" sz="3600">
                <a:effectLst/>
                <a:latin typeface="Comic Sans MS" panose="030F0702030302020204" pitchFamily="66" charset="0"/>
                <a:ea typeface="Times New Roman" panose="02020603050405020304" pitchFamily="18" charset="0"/>
              </a:rPr>
              <a:t>Stundenplan Kindergarten</a:t>
            </a:r>
          </a:p>
        </p:txBody>
      </p:sp>
      <p:pic>
        <p:nvPicPr>
          <p:cNvPr id="6" name="Grafik 5">
            <a:extLst>
              <a:ext uri="{FF2B5EF4-FFF2-40B4-BE49-F238E27FC236}">
                <a16:creationId xmlns:a16="http://schemas.microsoft.com/office/drawing/2014/main" id="{0537D46C-3D7D-A449-158D-DF6C34DAA26D}"/>
              </a:ext>
            </a:extLst>
          </p:cNvPr>
          <p:cNvPicPr>
            <a:picLocks noChangeAspect="1"/>
          </p:cNvPicPr>
          <p:nvPr/>
        </p:nvPicPr>
        <p:blipFill>
          <a:blip r:embed="rId2"/>
          <a:stretch>
            <a:fillRect/>
          </a:stretch>
        </p:blipFill>
        <p:spPr>
          <a:xfrm>
            <a:off x="1772329" y="1819811"/>
            <a:ext cx="8647341" cy="4467793"/>
          </a:xfrm>
          <a:prstGeom prst="rect">
            <a:avLst/>
          </a:prstGeom>
        </p:spPr>
      </p:pic>
    </p:spTree>
    <p:extLst>
      <p:ext uri="{BB962C8B-B14F-4D97-AF65-F5344CB8AC3E}">
        <p14:creationId xmlns:p14="http://schemas.microsoft.com/office/powerpoint/2010/main" val="3116016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971" y="5030788"/>
            <a:ext cx="11299372" cy="1325562"/>
          </a:xfrm>
        </p:spPr>
        <p:txBody>
          <a:bodyPr>
            <a:normAutofit/>
          </a:bodyPr>
          <a:lstStyle/>
          <a:p>
            <a:pPr algn="ctr"/>
            <a:r>
              <a:rPr lang="de-CH" sz="3600">
                <a:latin typeface="Comic Sans MS" panose="030F0702030302020204" pitchFamily="66" charset="0"/>
              </a:rPr>
              <a:t>Kindergarten Tischmacherhof</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pic>
        <p:nvPicPr>
          <p:cNvPr id="3" name="Grafik 2">
            <a:extLst>
              <a:ext uri="{FF2B5EF4-FFF2-40B4-BE49-F238E27FC236}">
                <a16:creationId xmlns:a16="http://schemas.microsoft.com/office/drawing/2014/main" id="{70E37AB3-AD59-48B4-0E2B-8116D4F394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095625" y="1042353"/>
            <a:ext cx="6000750" cy="39884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660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E0FBA-FF6C-4A0F-9C93-857967B4D138}"/>
              </a:ext>
            </a:extLst>
          </p:cNvPr>
          <p:cNvSpPr>
            <a:spLocks noGrp="1"/>
          </p:cNvSpPr>
          <p:nvPr>
            <p:ph type="title"/>
          </p:nvPr>
        </p:nvSpPr>
        <p:spPr/>
        <p:txBody>
          <a:bodyPr/>
          <a:lstStyle/>
          <a:p>
            <a:br>
              <a:rPr lang="de-CH"/>
            </a:br>
            <a:endParaRPr lang="de-CH"/>
          </a:p>
        </p:txBody>
      </p:sp>
      <p:sp>
        <p:nvSpPr>
          <p:cNvPr id="3" name="Inhaltsplatzhalter 2">
            <a:extLst>
              <a:ext uri="{FF2B5EF4-FFF2-40B4-BE49-F238E27FC236}">
                <a16:creationId xmlns:a16="http://schemas.microsoft.com/office/drawing/2014/main" id="{AEA9BC81-521E-4EC4-A232-C9877F9FA4FD}"/>
              </a:ext>
            </a:extLst>
          </p:cNvPr>
          <p:cNvSpPr>
            <a:spLocks noGrp="1"/>
          </p:cNvSpPr>
          <p:nvPr>
            <p:ph idx="1"/>
          </p:nvPr>
        </p:nvSpPr>
        <p:spPr>
          <a:xfrm>
            <a:off x="838201" y="1825625"/>
            <a:ext cx="3477126" cy="3763127"/>
          </a:xfrm>
        </p:spPr>
        <p:txBody>
          <a:bodyPr anchor="ctr"/>
          <a:lstStyle/>
          <a:p>
            <a:pPr marL="0" indent="0" algn="ctr">
              <a:buNone/>
            </a:pPr>
            <a:r>
              <a:rPr lang="de-CH" sz="3000" dirty="0">
                <a:latin typeface="Comic Sans MS" panose="030F0702030302020204" pitchFamily="66" charset="0"/>
              </a:rPr>
              <a:t>08.00 – 08.15 Uhr Empfangszeit</a:t>
            </a:r>
          </a:p>
        </p:txBody>
      </p:sp>
      <p:sp>
        <p:nvSpPr>
          <p:cNvPr id="5" name="Fußzeilenplatzhalter 4">
            <a:extLst>
              <a:ext uri="{FF2B5EF4-FFF2-40B4-BE49-F238E27FC236}">
                <a16:creationId xmlns:a16="http://schemas.microsoft.com/office/drawing/2014/main" id="{154BCA0D-7F45-4E1F-971D-5B78AC231C6C}"/>
              </a:ext>
            </a:extLst>
          </p:cNvPr>
          <p:cNvSpPr>
            <a:spLocks noGrp="1"/>
          </p:cNvSpPr>
          <p:nvPr>
            <p:ph type="ftr" sz="quarter" idx="11"/>
          </p:nvPr>
        </p:nvSpPr>
        <p:spPr/>
        <p:txBody>
          <a:bodyPr/>
          <a:lstStyle/>
          <a:p>
            <a:r>
              <a:rPr lang="de-CH"/>
              <a:t>Informationsabend Primarschule </a:t>
            </a:r>
            <a:r>
              <a:rPr lang="de-CH" err="1"/>
              <a:t>Galgenen</a:t>
            </a:r>
            <a:endParaRPr lang="de-DE"/>
          </a:p>
        </p:txBody>
      </p:sp>
      <p:sp>
        <p:nvSpPr>
          <p:cNvPr id="7" name="Titel 1">
            <a:extLst>
              <a:ext uri="{FF2B5EF4-FFF2-40B4-BE49-F238E27FC236}">
                <a16:creationId xmlns:a16="http://schemas.microsoft.com/office/drawing/2014/main" id="{D3ECA4F8-2C03-4F4E-804C-B8400AB4D3F6}"/>
              </a:ext>
            </a:extLst>
          </p:cNvPr>
          <p:cNvSpPr txBox="1">
            <a:spLocks/>
          </p:cNvSpPr>
          <p:nvPr/>
        </p:nvSpPr>
        <p:spPr>
          <a:xfrm>
            <a:off x="1001486" y="473075"/>
            <a:ext cx="10232571" cy="1173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a:latin typeface="Comic Sans MS" panose="030F0702030302020204" pitchFamily="66" charset="0"/>
              </a:rPr>
              <a:t>Tagesablauf</a:t>
            </a:r>
          </a:p>
        </p:txBody>
      </p:sp>
      <p:pic>
        <p:nvPicPr>
          <p:cNvPr id="6" name="Grafik 5" descr="Ein Bild, das Mobiliar, Im Haus, Kleiderschrank, Kämmerchen enthält.&#10;&#10;Automatisch generierte Beschreibung">
            <a:extLst>
              <a:ext uri="{FF2B5EF4-FFF2-40B4-BE49-F238E27FC236}">
                <a16:creationId xmlns:a16="http://schemas.microsoft.com/office/drawing/2014/main" id="{8412344F-71BE-F69B-29D6-EE3AE159F5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4840" y="1825625"/>
            <a:ext cx="6688959" cy="3763127"/>
          </a:xfrm>
          <a:prstGeom prst="rect">
            <a:avLst/>
          </a:prstGeom>
        </p:spPr>
      </p:pic>
    </p:spTree>
    <p:extLst>
      <p:ext uri="{BB962C8B-B14F-4D97-AF65-F5344CB8AC3E}">
        <p14:creationId xmlns:p14="http://schemas.microsoft.com/office/powerpoint/2010/main" val="4274337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36D68-BEF8-4BAA-8BC4-F079025C851B}"/>
              </a:ext>
            </a:extLst>
          </p:cNvPr>
          <p:cNvSpPr>
            <a:spLocks noGrp="1"/>
          </p:cNvSpPr>
          <p:nvPr>
            <p:ph type="title"/>
          </p:nvPr>
        </p:nvSpPr>
        <p:spPr/>
        <p:txBody>
          <a:bodyPr/>
          <a:lstStyle/>
          <a:p>
            <a:r>
              <a:rPr lang="de-CH"/>
              <a:t>     </a:t>
            </a:r>
          </a:p>
        </p:txBody>
      </p:sp>
      <p:sp>
        <p:nvSpPr>
          <p:cNvPr id="5" name="Fußzeilenplatzhalter 4">
            <a:extLst>
              <a:ext uri="{FF2B5EF4-FFF2-40B4-BE49-F238E27FC236}">
                <a16:creationId xmlns:a16="http://schemas.microsoft.com/office/drawing/2014/main" id="{F13E1CD2-4D7D-4E87-818D-868AB149E140}"/>
              </a:ext>
            </a:extLst>
          </p:cNvPr>
          <p:cNvSpPr>
            <a:spLocks noGrp="1"/>
          </p:cNvSpPr>
          <p:nvPr>
            <p:ph type="ftr" sz="quarter" idx="11"/>
          </p:nvPr>
        </p:nvSpPr>
        <p:spPr/>
        <p:txBody>
          <a:bodyPr/>
          <a:lstStyle/>
          <a:p>
            <a:r>
              <a:rPr lang="de-CH"/>
              <a:t>Informationsabend Primarschule Galgenen</a:t>
            </a:r>
            <a:endParaRPr lang="de-DE"/>
          </a:p>
        </p:txBody>
      </p:sp>
      <p:sp>
        <p:nvSpPr>
          <p:cNvPr id="12" name="Inhaltsplatzhalter 11">
            <a:extLst>
              <a:ext uri="{FF2B5EF4-FFF2-40B4-BE49-F238E27FC236}">
                <a16:creationId xmlns:a16="http://schemas.microsoft.com/office/drawing/2014/main" id="{03C72CBC-FC7B-4D03-9315-28E6AC1EC1CA}"/>
              </a:ext>
            </a:extLst>
          </p:cNvPr>
          <p:cNvSpPr>
            <a:spLocks noGrp="1"/>
          </p:cNvSpPr>
          <p:nvPr>
            <p:ph idx="1"/>
          </p:nvPr>
        </p:nvSpPr>
        <p:spPr>
          <a:xfrm>
            <a:off x="1120442" y="1292350"/>
            <a:ext cx="3531267" cy="4696660"/>
          </a:xfrm>
        </p:spPr>
        <p:txBody>
          <a:bodyPr anchor="ctr">
            <a:normAutofit/>
          </a:bodyPr>
          <a:lstStyle/>
          <a:p>
            <a:pPr marL="0" indent="0" algn="ctr">
              <a:buNone/>
            </a:pPr>
            <a:r>
              <a:rPr lang="de-CH" sz="3000">
                <a:latin typeface="Comic Sans MS" panose="030F0702030302020204" pitchFamily="66" charset="0"/>
              </a:rPr>
              <a:t>geführte Sequenz</a:t>
            </a:r>
          </a:p>
        </p:txBody>
      </p:sp>
      <p:pic>
        <p:nvPicPr>
          <p:cNvPr id="7" name="Grafik 6" descr="Ein Bild, das Mobiliar, Im Haus, Boden, Wand enthält.&#10;&#10;Automatisch generierte Beschreibung">
            <a:extLst>
              <a:ext uri="{FF2B5EF4-FFF2-40B4-BE49-F238E27FC236}">
                <a16:creationId xmlns:a16="http://schemas.microsoft.com/office/drawing/2014/main" id="{49D74936-FA27-F934-802E-F9EFBEBDB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2294" y="1292350"/>
            <a:ext cx="6262212" cy="4696660"/>
          </a:xfrm>
          <a:prstGeom prst="rect">
            <a:avLst/>
          </a:prstGeom>
        </p:spPr>
      </p:pic>
    </p:spTree>
    <p:extLst>
      <p:ext uri="{BB962C8B-B14F-4D97-AF65-F5344CB8AC3E}">
        <p14:creationId xmlns:p14="http://schemas.microsoft.com/office/powerpoint/2010/main" val="4276100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EA9BC81-521E-4EC4-A232-C9877F9FA4FD}"/>
              </a:ext>
            </a:extLst>
          </p:cNvPr>
          <p:cNvSpPr>
            <a:spLocks noGrp="1"/>
          </p:cNvSpPr>
          <p:nvPr>
            <p:ph idx="1"/>
          </p:nvPr>
        </p:nvSpPr>
        <p:spPr>
          <a:xfrm>
            <a:off x="822159" y="1648409"/>
            <a:ext cx="3477126" cy="4112545"/>
          </a:xfrm>
        </p:spPr>
        <p:txBody>
          <a:bodyPr/>
          <a:lstStyle/>
          <a:p>
            <a:pPr marL="0" indent="0">
              <a:buNone/>
            </a:pPr>
            <a:endParaRPr lang="de-CH"/>
          </a:p>
          <a:p>
            <a:pPr marL="0" indent="0">
              <a:buNone/>
            </a:pPr>
            <a:endParaRPr lang="de-CH"/>
          </a:p>
          <a:p>
            <a:pPr marL="0" indent="0">
              <a:buNone/>
            </a:pPr>
            <a:endParaRPr lang="de-CH"/>
          </a:p>
          <a:p>
            <a:pPr marL="0" indent="0" algn="ctr">
              <a:buNone/>
            </a:pPr>
            <a:r>
              <a:rPr lang="de-CH" sz="3000">
                <a:latin typeface="Comic Sans MS" panose="030F0702030302020204" pitchFamily="66" charset="0"/>
              </a:rPr>
              <a:t>09.35 – 09.55 Uhr </a:t>
            </a:r>
          </a:p>
          <a:p>
            <a:pPr marL="0" indent="0" algn="ctr">
              <a:buNone/>
            </a:pPr>
            <a:r>
              <a:rPr lang="de-CH" sz="3000">
                <a:latin typeface="Comic Sans MS" panose="030F0702030302020204" pitchFamily="66" charset="0"/>
              </a:rPr>
              <a:t>Pause</a:t>
            </a:r>
          </a:p>
          <a:p>
            <a:pPr marL="0" indent="0">
              <a:buNone/>
            </a:pPr>
            <a:endParaRPr lang="de-CH"/>
          </a:p>
        </p:txBody>
      </p:sp>
      <p:sp>
        <p:nvSpPr>
          <p:cNvPr id="5" name="Fußzeilenplatzhalter 4">
            <a:extLst>
              <a:ext uri="{FF2B5EF4-FFF2-40B4-BE49-F238E27FC236}">
                <a16:creationId xmlns:a16="http://schemas.microsoft.com/office/drawing/2014/main" id="{154BCA0D-7F45-4E1F-971D-5B78AC231C6C}"/>
              </a:ext>
            </a:extLst>
          </p:cNvPr>
          <p:cNvSpPr>
            <a:spLocks noGrp="1"/>
          </p:cNvSpPr>
          <p:nvPr>
            <p:ph type="ftr" sz="quarter" idx="11"/>
          </p:nvPr>
        </p:nvSpPr>
        <p:spPr/>
        <p:txBody>
          <a:bodyPr/>
          <a:lstStyle/>
          <a:p>
            <a:r>
              <a:rPr lang="de-CH"/>
              <a:t>Informationsabend Primarschule </a:t>
            </a:r>
            <a:r>
              <a:rPr lang="de-CH" err="1"/>
              <a:t>Galgenen</a:t>
            </a:r>
            <a:endParaRPr lang="de-DE"/>
          </a:p>
        </p:txBody>
      </p:sp>
      <p:pic>
        <p:nvPicPr>
          <p:cNvPr id="10" name="Grafik 9" descr="Ein Bild, das Essen, Brot, Snacks, Grundnahrungsmittel enthält.&#10;&#10;Automatisch generierte Beschreibung">
            <a:extLst>
              <a:ext uri="{FF2B5EF4-FFF2-40B4-BE49-F238E27FC236}">
                <a16:creationId xmlns:a16="http://schemas.microsoft.com/office/drawing/2014/main" id="{5BB0B14B-8402-883D-AD9D-D245AF06DA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0362" y="1648410"/>
            <a:ext cx="6152626" cy="4112545"/>
          </a:xfrm>
          <a:prstGeom prst="rect">
            <a:avLst/>
          </a:prstGeom>
        </p:spPr>
      </p:pic>
    </p:spTree>
    <p:extLst>
      <p:ext uri="{BB962C8B-B14F-4D97-AF65-F5344CB8AC3E}">
        <p14:creationId xmlns:p14="http://schemas.microsoft.com/office/powerpoint/2010/main" val="63045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36D68-BEF8-4BAA-8BC4-F079025C851B}"/>
              </a:ext>
            </a:extLst>
          </p:cNvPr>
          <p:cNvSpPr>
            <a:spLocks noGrp="1"/>
          </p:cNvSpPr>
          <p:nvPr>
            <p:ph type="title"/>
          </p:nvPr>
        </p:nvSpPr>
        <p:spPr/>
        <p:txBody>
          <a:bodyPr/>
          <a:lstStyle/>
          <a:p>
            <a:r>
              <a:rPr lang="de-CH"/>
              <a:t>     </a:t>
            </a:r>
          </a:p>
        </p:txBody>
      </p:sp>
      <p:sp>
        <p:nvSpPr>
          <p:cNvPr id="5" name="Fußzeilenplatzhalter 4">
            <a:extLst>
              <a:ext uri="{FF2B5EF4-FFF2-40B4-BE49-F238E27FC236}">
                <a16:creationId xmlns:a16="http://schemas.microsoft.com/office/drawing/2014/main" id="{F13E1CD2-4D7D-4E87-818D-868AB149E140}"/>
              </a:ext>
            </a:extLst>
          </p:cNvPr>
          <p:cNvSpPr>
            <a:spLocks noGrp="1"/>
          </p:cNvSpPr>
          <p:nvPr>
            <p:ph type="ftr" sz="quarter" idx="11"/>
          </p:nvPr>
        </p:nvSpPr>
        <p:spPr/>
        <p:txBody>
          <a:bodyPr/>
          <a:lstStyle/>
          <a:p>
            <a:r>
              <a:rPr lang="de-CH"/>
              <a:t>Informationsabend Primarschule Galgenen</a:t>
            </a:r>
            <a:endParaRPr lang="de-DE"/>
          </a:p>
        </p:txBody>
      </p:sp>
      <p:sp>
        <p:nvSpPr>
          <p:cNvPr id="12" name="Inhaltsplatzhalter 11">
            <a:extLst>
              <a:ext uri="{FF2B5EF4-FFF2-40B4-BE49-F238E27FC236}">
                <a16:creationId xmlns:a16="http://schemas.microsoft.com/office/drawing/2014/main" id="{03C72CBC-FC7B-4D03-9315-28E6AC1EC1CA}"/>
              </a:ext>
            </a:extLst>
          </p:cNvPr>
          <p:cNvSpPr>
            <a:spLocks noGrp="1"/>
          </p:cNvSpPr>
          <p:nvPr>
            <p:ph idx="1"/>
          </p:nvPr>
        </p:nvSpPr>
        <p:spPr>
          <a:xfrm>
            <a:off x="1086537" y="433137"/>
            <a:ext cx="10030641" cy="913158"/>
          </a:xfrm>
        </p:spPr>
        <p:txBody>
          <a:bodyPr anchor="ctr">
            <a:normAutofit/>
          </a:bodyPr>
          <a:lstStyle/>
          <a:p>
            <a:pPr marL="0" indent="0" algn="ctr">
              <a:buNone/>
            </a:pPr>
            <a:r>
              <a:rPr lang="de-CH" sz="3000">
                <a:latin typeface="Comic Sans MS" panose="030F0702030302020204" pitchFamily="66" charset="0"/>
              </a:rPr>
              <a:t>Freispiel</a:t>
            </a:r>
          </a:p>
        </p:txBody>
      </p:sp>
      <p:pic>
        <p:nvPicPr>
          <p:cNvPr id="15" name="Grafik 14" descr="Ein Bild, das Kinderkunst, Entwurf, Darstellung, Kunst enthält.&#10;&#10;Automatisch generierte Beschreibung">
            <a:extLst>
              <a:ext uri="{FF2B5EF4-FFF2-40B4-BE49-F238E27FC236}">
                <a16:creationId xmlns:a16="http://schemas.microsoft.com/office/drawing/2014/main" id="{BAF8D970-3C60-573F-D209-198BB4CD72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537" y="1453034"/>
            <a:ext cx="3157969" cy="2222369"/>
          </a:xfrm>
          <a:prstGeom prst="rect">
            <a:avLst/>
          </a:prstGeom>
        </p:spPr>
      </p:pic>
      <p:pic>
        <p:nvPicPr>
          <p:cNvPr id="21" name="Grafik 20" descr="Ein Bild, das Menschliches Gesicht, Mädchen, Person, Junge enthält.&#10;&#10;Automatisch generierte Beschreibung">
            <a:extLst>
              <a:ext uri="{FF2B5EF4-FFF2-40B4-BE49-F238E27FC236}">
                <a16:creationId xmlns:a16="http://schemas.microsoft.com/office/drawing/2014/main" id="{17D9F85A-09A2-7AD6-430E-33F83DE081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7064" y="1435885"/>
            <a:ext cx="3286209" cy="2256668"/>
          </a:xfrm>
          <a:prstGeom prst="rect">
            <a:avLst/>
          </a:prstGeom>
        </p:spPr>
      </p:pic>
      <p:pic>
        <p:nvPicPr>
          <p:cNvPr id="23" name="Grafik 22" descr="Ein Bild, das Im Haus, Tisch, Mobiliar, Wand enthält.&#10;&#10;Automatisch generierte Beschreibung">
            <a:extLst>
              <a:ext uri="{FF2B5EF4-FFF2-40B4-BE49-F238E27FC236}">
                <a16:creationId xmlns:a16="http://schemas.microsoft.com/office/drawing/2014/main" id="{04842168-B7C6-C47D-3978-01194BDFB4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3400" y="1460579"/>
            <a:ext cx="2963779" cy="2184254"/>
          </a:xfrm>
          <a:prstGeom prst="rect">
            <a:avLst/>
          </a:prstGeom>
        </p:spPr>
      </p:pic>
      <p:pic>
        <p:nvPicPr>
          <p:cNvPr id="26" name="Grafik 21" descr="Ein Bild, das drinnen, Person, ausgestaltet enthält.&#10;&#10;Beschreibung automatisch generiert.">
            <a:extLst>
              <a:ext uri="{FF2B5EF4-FFF2-40B4-BE49-F238E27FC236}">
                <a16:creationId xmlns:a16="http://schemas.microsoft.com/office/drawing/2014/main" id="{5B04A34B-0980-395B-9AC5-7E85CDDAA5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9395" y="3985398"/>
            <a:ext cx="3273878" cy="2256668"/>
          </a:xfrm>
          <a:prstGeom prst="rect">
            <a:avLst/>
          </a:prstGeom>
        </p:spPr>
      </p:pic>
      <p:pic>
        <p:nvPicPr>
          <p:cNvPr id="28" name="Grafik 27" descr="Ein Bild, das Nagel, Person, Blume, Puzzle enthält.&#10;&#10;Automatisch generierte Beschreibung">
            <a:extLst>
              <a:ext uri="{FF2B5EF4-FFF2-40B4-BE49-F238E27FC236}">
                <a16:creationId xmlns:a16="http://schemas.microsoft.com/office/drawing/2014/main" id="{BCBD04FF-A265-918B-54D8-7D7F5E279D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53400" y="4011906"/>
            <a:ext cx="2963779" cy="2203652"/>
          </a:xfrm>
          <a:prstGeom prst="rect">
            <a:avLst/>
          </a:prstGeom>
        </p:spPr>
      </p:pic>
      <p:pic>
        <p:nvPicPr>
          <p:cNvPr id="31" name="Grafik 30" descr="Ein Bild, das Person, Kleidung, Kleinkind, Lernen enthält.&#10;&#10;Automatisch generierte Beschreibung">
            <a:extLst>
              <a:ext uri="{FF2B5EF4-FFF2-40B4-BE49-F238E27FC236}">
                <a16:creationId xmlns:a16="http://schemas.microsoft.com/office/drawing/2014/main" id="{FAF7956A-4EF7-BECA-2D6E-7278288E545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36664" y="3933079"/>
            <a:ext cx="3157969" cy="2255502"/>
          </a:xfrm>
          <a:prstGeom prst="rect">
            <a:avLst/>
          </a:prstGeom>
        </p:spPr>
      </p:pic>
    </p:spTree>
    <p:extLst>
      <p:ext uri="{BB962C8B-B14F-4D97-AF65-F5344CB8AC3E}">
        <p14:creationId xmlns:p14="http://schemas.microsoft.com/office/powerpoint/2010/main" val="3032957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  </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sp>
        <p:nvSpPr>
          <p:cNvPr id="7" name="Inhaltsplatzhalter 6">
            <a:extLst>
              <a:ext uri="{FF2B5EF4-FFF2-40B4-BE49-F238E27FC236}">
                <a16:creationId xmlns:a16="http://schemas.microsoft.com/office/drawing/2014/main" id="{8ABAB2B4-D6C8-4D69-A781-A2613CC05BE2}"/>
              </a:ext>
            </a:extLst>
          </p:cNvPr>
          <p:cNvSpPr>
            <a:spLocks noGrp="1"/>
          </p:cNvSpPr>
          <p:nvPr>
            <p:ph idx="1"/>
          </p:nvPr>
        </p:nvSpPr>
        <p:spPr>
          <a:xfrm>
            <a:off x="838200" y="1646238"/>
            <a:ext cx="5257800" cy="3990457"/>
          </a:xfrm>
        </p:spPr>
        <p:txBody>
          <a:bodyPr anchor="ctr"/>
          <a:lstStyle/>
          <a:p>
            <a:pPr marL="0" indent="0" algn="ctr">
              <a:buNone/>
            </a:pPr>
            <a:r>
              <a:rPr lang="de-CH" sz="3000">
                <a:latin typeface="Comic Sans MS" panose="030F0702030302020204" pitchFamily="66" charset="0"/>
              </a:rPr>
              <a:t>11:25 Uhr </a:t>
            </a:r>
          </a:p>
          <a:p>
            <a:pPr marL="0" indent="0" algn="ctr">
              <a:buNone/>
            </a:pPr>
            <a:r>
              <a:rPr lang="de-CH" sz="3000">
                <a:latin typeface="Comic Sans MS" panose="030F0702030302020204" pitchFamily="66" charset="0"/>
              </a:rPr>
              <a:t>Verabschiedung / </a:t>
            </a:r>
          </a:p>
          <a:p>
            <a:pPr marL="0" indent="0" algn="ctr">
              <a:buNone/>
            </a:pPr>
            <a:r>
              <a:rPr lang="de-CH" sz="3000">
                <a:latin typeface="Comic Sans MS" panose="030F0702030302020204" pitchFamily="66" charset="0"/>
              </a:rPr>
              <a:t>Kindergartenende</a:t>
            </a:r>
          </a:p>
        </p:txBody>
      </p:sp>
      <p:pic>
        <p:nvPicPr>
          <p:cNvPr id="10" name="Grafik 9" descr="Ein Bild, das Text, ClipArt enthält.&#10;&#10;Automatisch generierte Beschreibung">
            <a:extLst>
              <a:ext uri="{FF2B5EF4-FFF2-40B4-BE49-F238E27FC236}">
                <a16:creationId xmlns:a16="http://schemas.microsoft.com/office/drawing/2014/main" id="{3ACF1573-D1E9-42BA-85A9-CB890F5EAD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1431" y="1517901"/>
            <a:ext cx="3888159" cy="4118794"/>
          </a:xfrm>
          <a:prstGeom prst="rect">
            <a:avLst/>
          </a:prstGeom>
        </p:spPr>
      </p:pic>
    </p:spTree>
    <p:extLst>
      <p:ext uri="{BB962C8B-B14F-4D97-AF65-F5344CB8AC3E}">
        <p14:creationId xmlns:p14="http://schemas.microsoft.com/office/powerpoint/2010/main" val="3558950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36D68-BEF8-4BAA-8BC4-F079025C851B}"/>
              </a:ext>
            </a:extLst>
          </p:cNvPr>
          <p:cNvSpPr>
            <a:spLocks noGrp="1"/>
          </p:cNvSpPr>
          <p:nvPr>
            <p:ph type="title"/>
          </p:nvPr>
        </p:nvSpPr>
        <p:spPr/>
        <p:txBody>
          <a:bodyPr/>
          <a:lstStyle/>
          <a:p>
            <a:r>
              <a:rPr lang="de-CH"/>
              <a:t>     </a:t>
            </a:r>
          </a:p>
        </p:txBody>
      </p:sp>
      <p:sp>
        <p:nvSpPr>
          <p:cNvPr id="5" name="Fußzeilenplatzhalter 4">
            <a:extLst>
              <a:ext uri="{FF2B5EF4-FFF2-40B4-BE49-F238E27FC236}">
                <a16:creationId xmlns:a16="http://schemas.microsoft.com/office/drawing/2014/main" id="{F13E1CD2-4D7D-4E87-818D-868AB149E140}"/>
              </a:ext>
            </a:extLst>
          </p:cNvPr>
          <p:cNvSpPr>
            <a:spLocks noGrp="1"/>
          </p:cNvSpPr>
          <p:nvPr>
            <p:ph type="ftr" sz="quarter" idx="11"/>
          </p:nvPr>
        </p:nvSpPr>
        <p:spPr/>
        <p:txBody>
          <a:bodyPr/>
          <a:lstStyle/>
          <a:p>
            <a:r>
              <a:rPr lang="de-CH"/>
              <a:t>Informationsabend Primarschule Galgenen</a:t>
            </a:r>
            <a:endParaRPr lang="de-DE"/>
          </a:p>
        </p:txBody>
      </p:sp>
      <p:sp>
        <p:nvSpPr>
          <p:cNvPr id="12" name="Inhaltsplatzhalter 11">
            <a:extLst>
              <a:ext uri="{FF2B5EF4-FFF2-40B4-BE49-F238E27FC236}">
                <a16:creationId xmlns:a16="http://schemas.microsoft.com/office/drawing/2014/main" id="{03C72CBC-FC7B-4D03-9315-28E6AC1EC1CA}"/>
              </a:ext>
            </a:extLst>
          </p:cNvPr>
          <p:cNvSpPr>
            <a:spLocks noGrp="1"/>
          </p:cNvSpPr>
          <p:nvPr>
            <p:ph idx="1"/>
          </p:nvPr>
        </p:nvSpPr>
        <p:spPr>
          <a:xfrm>
            <a:off x="695900" y="1292350"/>
            <a:ext cx="3680158" cy="4696660"/>
          </a:xfrm>
        </p:spPr>
        <p:txBody>
          <a:bodyPr anchor="ctr">
            <a:normAutofit/>
          </a:bodyPr>
          <a:lstStyle/>
          <a:p>
            <a:pPr marL="0" indent="0" algn="ctr">
              <a:buNone/>
            </a:pPr>
            <a:r>
              <a:rPr lang="de-CH" sz="3000" dirty="0">
                <a:latin typeface="Comic Sans MS" panose="030F0702030302020204" pitchFamily="66" charset="0"/>
              </a:rPr>
              <a:t>Nachmittag </a:t>
            </a:r>
          </a:p>
          <a:p>
            <a:pPr marL="0" indent="0" algn="ctr">
              <a:buNone/>
            </a:pPr>
            <a:r>
              <a:rPr lang="de-CH" sz="3000" dirty="0">
                <a:latin typeface="Comic Sans MS" panose="030F0702030302020204" pitchFamily="66" charset="0"/>
              </a:rPr>
              <a:t>13.35 – 15.10 Uhr</a:t>
            </a:r>
          </a:p>
          <a:p>
            <a:pPr marL="0" indent="0" algn="ctr">
              <a:buNone/>
            </a:pPr>
            <a:endParaRPr lang="de-CH" sz="3000" dirty="0">
              <a:latin typeface="Comic Sans MS" panose="030F0702030302020204" pitchFamily="66" charset="0"/>
            </a:endParaRPr>
          </a:p>
          <a:p>
            <a:pPr marL="0" indent="0" algn="ctr">
              <a:buNone/>
            </a:pPr>
            <a:r>
              <a:rPr lang="de-CH" sz="3000" dirty="0">
                <a:latin typeface="Comic Sans MS" panose="030F0702030302020204" pitchFamily="66" charset="0"/>
              </a:rPr>
              <a:t>geführte Sequenz / Freispiel</a:t>
            </a:r>
          </a:p>
        </p:txBody>
      </p:sp>
      <p:pic>
        <p:nvPicPr>
          <p:cNvPr id="7" name="Grafik 6" descr="Ein Bild, das Mobiliar, Im Haus, Boden, Wand enthält.&#10;&#10;Automatisch generierte Beschreibung">
            <a:extLst>
              <a:ext uri="{FF2B5EF4-FFF2-40B4-BE49-F238E27FC236}">
                <a16:creationId xmlns:a16="http://schemas.microsoft.com/office/drawing/2014/main" id="{49D74936-FA27-F934-802E-F9EFBEBDB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0616" y="2224603"/>
            <a:ext cx="3502009" cy="2626507"/>
          </a:xfrm>
          <a:prstGeom prst="rect">
            <a:avLst/>
          </a:prstGeom>
        </p:spPr>
      </p:pic>
      <p:pic>
        <p:nvPicPr>
          <p:cNvPr id="4" name="Grafik 3">
            <a:extLst>
              <a:ext uri="{FF2B5EF4-FFF2-40B4-BE49-F238E27FC236}">
                <a16:creationId xmlns:a16="http://schemas.microsoft.com/office/drawing/2014/main" id="{5A33552E-1F65-1799-F238-9C4C8AE0AD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8458" y="1513113"/>
            <a:ext cx="2947642" cy="4049486"/>
          </a:xfrm>
          <a:prstGeom prst="rect">
            <a:avLst/>
          </a:prstGeom>
        </p:spPr>
      </p:pic>
    </p:spTree>
    <p:extLst>
      <p:ext uri="{BB962C8B-B14F-4D97-AF65-F5344CB8AC3E}">
        <p14:creationId xmlns:p14="http://schemas.microsoft.com/office/powerpoint/2010/main" val="991364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  </a:t>
            </a:r>
          </a:p>
        </p:txBody>
      </p:sp>
      <p:sp>
        <p:nvSpPr>
          <p:cNvPr id="5" name="Fußzeilenplatzhalter 4"/>
          <p:cNvSpPr>
            <a:spLocks noGrp="1"/>
          </p:cNvSpPr>
          <p:nvPr>
            <p:ph type="ftr" sz="quarter" idx="11"/>
          </p:nvPr>
        </p:nvSpPr>
        <p:spPr/>
        <p:txBody>
          <a:bodyPr/>
          <a:lstStyle/>
          <a:p>
            <a:r>
              <a:rPr lang="de-CH"/>
              <a:t>Informationsabend Primarschule </a:t>
            </a:r>
            <a:r>
              <a:rPr lang="de-CH" err="1"/>
              <a:t>Galgenen</a:t>
            </a:r>
            <a:endParaRPr lang="de-DE"/>
          </a:p>
        </p:txBody>
      </p:sp>
      <p:sp>
        <p:nvSpPr>
          <p:cNvPr id="7" name="Inhaltsplatzhalter 6">
            <a:extLst>
              <a:ext uri="{FF2B5EF4-FFF2-40B4-BE49-F238E27FC236}">
                <a16:creationId xmlns:a16="http://schemas.microsoft.com/office/drawing/2014/main" id="{8ABAB2B4-D6C8-4D69-A781-A2613CC05BE2}"/>
              </a:ext>
            </a:extLst>
          </p:cNvPr>
          <p:cNvSpPr>
            <a:spLocks noGrp="1"/>
          </p:cNvSpPr>
          <p:nvPr>
            <p:ph idx="1"/>
          </p:nvPr>
        </p:nvSpPr>
        <p:spPr>
          <a:xfrm>
            <a:off x="838200" y="1451000"/>
            <a:ext cx="10515600" cy="4351338"/>
          </a:xfrm>
        </p:spPr>
        <p:txBody>
          <a:bodyPr/>
          <a:lstStyle/>
          <a:p>
            <a:pPr marL="0" indent="0" algn="ctr">
              <a:buNone/>
            </a:pPr>
            <a:r>
              <a:rPr lang="de-CH" sz="4000">
                <a:latin typeface="Comic Sans MS" panose="030F0702030302020204" pitchFamily="66" charset="0"/>
              </a:rPr>
              <a:t>VIELEN DANK FÜR IHRE</a:t>
            </a:r>
          </a:p>
          <a:p>
            <a:pPr marL="0" indent="0" algn="ctr">
              <a:buNone/>
            </a:pPr>
            <a:r>
              <a:rPr lang="de-CH" sz="4000">
                <a:latin typeface="Comic Sans MS" panose="030F0702030302020204" pitchFamily="66" charset="0"/>
              </a:rPr>
              <a:t> AUFMERKSAMKEIT</a:t>
            </a:r>
          </a:p>
          <a:p>
            <a:pPr marL="0" indent="0">
              <a:buNone/>
            </a:pPr>
            <a:endParaRPr lang="de-CH"/>
          </a:p>
          <a:p>
            <a:pPr marL="0" indent="0">
              <a:buNone/>
            </a:pPr>
            <a:endParaRPr lang="de-CH"/>
          </a:p>
          <a:p>
            <a:pPr marL="0" indent="0">
              <a:buNone/>
            </a:pPr>
            <a:endParaRPr lang="de-CH"/>
          </a:p>
          <a:p>
            <a:pPr marL="0" indent="0">
              <a:buNone/>
            </a:pPr>
            <a:r>
              <a:rPr lang="de-CH"/>
              <a:t>     </a:t>
            </a:r>
          </a:p>
        </p:txBody>
      </p:sp>
      <p:pic>
        <p:nvPicPr>
          <p:cNvPr id="8" name="Grafik 7">
            <a:extLst>
              <a:ext uri="{FF2B5EF4-FFF2-40B4-BE49-F238E27FC236}">
                <a16:creationId xmlns:a16="http://schemas.microsoft.com/office/drawing/2014/main" id="{98C8BA22-085A-42A1-9C04-2528F13203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8879" y="3095035"/>
            <a:ext cx="2514241" cy="2530840"/>
          </a:xfrm>
          <a:prstGeom prst="rect">
            <a:avLst/>
          </a:prstGeom>
        </p:spPr>
      </p:pic>
    </p:spTree>
    <p:extLst>
      <p:ext uri="{BB962C8B-B14F-4D97-AF65-F5344CB8AC3E}">
        <p14:creationId xmlns:p14="http://schemas.microsoft.com/office/powerpoint/2010/main" val="253654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314" y="5215390"/>
            <a:ext cx="11299372" cy="1140959"/>
          </a:xfrm>
        </p:spPr>
        <p:txBody>
          <a:bodyPr>
            <a:normAutofit/>
          </a:bodyPr>
          <a:lstStyle/>
          <a:p>
            <a:pPr algn="ctr"/>
            <a:r>
              <a:rPr lang="de-CH" sz="3600">
                <a:latin typeface="Comic Sans MS" panose="030F0702030302020204" pitchFamily="66" charset="0"/>
              </a:rPr>
              <a:t>Kindergarten </a:t>
            </a:r>
            <a:r>
              <a:rPr lang="de-CH" sz="3600" err="1">
                <a:latin typeface="Comic Sans MS" panose="030F0702030302020204" pitchFamily="66" charset="0"/>
              </a:rPr>
              <a:t>Büel</a:t>
            </a:r>
            <a:endParaRPr lang="de-CH" sz="3600">
              <a:latin typeface="Comic Sans MS" panose="030F0702030302020204" pitchFamily="66" charset="0"/>
            </a:endParaRPr>
          </a:p>
        </p:txBody>
      </p:sp>
      <p:sp>
        <p:nvSpPr>
          <p:cNvPr id="5" name="Fußzeilenplatzhalter 4"/>
          <p:cNvSpPr>
            <a:spLocks noGrp="1"/>
          </p:cNvSpPr>
          <p:nvPr>
            <p:ph type="ftr" sz="quarter" idx="11"/>
          </p:nvPr>
        </p:nvSpPr>
        <p:spPr/>
        <p:txBody>
          <a:bodyPr/>
          <a:lstStyle/>
          <a:p>
            <a:r>
              <a:rPr lang="de-CH"/>
              <a:t>Informationsabend Primarschule </a:t>
            </a:r>
            <a:r>
              <a:rPr lang="de-CH" err="1"/>
              <a:t>Galgenen</a:t>
            </a:r>
            <a:endParaRPr lang="de-DE"/>
          </a:p>
        </p:txBody>
      </p:sp>
      <p:pic>
        <p:nvPicPr>
          <p:cNvPr id="4" name="Grafik 3" descr="Ein Bild, das draußen, Fenster, Himmel, Baum enthält.&#10;&#10;Automatisch generierte Beschreibung">
            <a:extLst>
              <a:ext uri="{FF2B5EF4-FFF2-40B4-BE49-F238E27FC236}">
                <a16:creationId xmlns:a16="http://schemas.microsoft.com/office/drawing/2014/main" id="{5902B0DF-0C81-3620-715B-48ECD17D05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7515" y="1639433"/>
            <a:ext cx="4767943" cy="3575957"/>
          </a:xfrm>
          <a:prstGeom prst="rect">
            <a:avLst/>
          </a:prstGeom>
        </p:spPr>
      </p:pic>
      <p:pic>
        <p:nvPicPr>
          <p:cNvPr id="7" name="Grafik 6" descr="Ein Bild, das draußen, Fenster, Himmel, Immobilie enthält.&#10;&#10;Automatisch generierte Beschreibung">
            <a:extLst>
              <a:ext uri="{FF2B5EF4-FFF2-40B4-BE49-F238E27FC236}">
                <a16:creationId xmlns:a16="http://schemas.microsoft.com/office/drawing/2014/main" id="{D998B254-805F-D90A-B702-EA4C124416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7944" y="1639433"/>
            <a:ext cx="4767942" cy="3575957"/>
          </a:xfrm>
          <a:prstGeom prst="rect">
            <a:avLst/>
          </a:prstGeom>
        </p:spPr>
      </p:pic>
    </p:spTree>
    <p:extLst>
      <p:ext uri="{BB962C8B-B14F-4D97-AF65-F5344CB8AC3E}">
        <p14:creationId xmlns:p14="http://schemas.microsoft.com/office/powerpoint/2010/main" val="61957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500063"/>
            <a:ext cx="10375232" cy="860576"/>
          </a:xfrm>
        </p:spPr>
        <p:txBody>
          <a:bodyPr/>
          <a:lstStyle/>
          <a:p>
            <a:r>
              <a:rPr lang="de-CH"/>
              <a:t>           </a:t>
            </a:r>
            <a:r>
              <a:rPr lang="de-CH" sz="3600">
                <a:latin typeface="Comic Sans MS" panose="030F0702030302020204" pitchFamily="66" charset="0"/>
              </a:rPr>
              <a:t>Kindergartenvorbereitung</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pic>
        <p:nvPicPr>
          <p:cNvPr id="8" name="Inhaltsplatzhalter 7" descr="Ein Bild, das Zeichnung, Entwurf, Darstellung, Animation enthält.&#10;&#10;Automatisch generierte Beschreibung">
            <a:extLst>
              <a:ext uri="{FF2B5EF4-FFF2-40B4-BE49-F238E27FC236}">
                <a16:creationId xmlns:a16="http://schemas.microsoft.com/office/drawing/2014/main" id="{DD857CDA-9497-8889-F7B5-4521B809C7E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18185" y="1391824"/>
            <a:ext cx="1093099" cy="2175313"/>
          </a:xfrm>
        </p:spPr>
      </p:pic>
      <p:sp>
        <p:nvSpPr>
          <p:cNvPr id="9" name="Textfeld 8">
            <a:extLst>
              <a:ext uri="{FF2B5EF4-FFF2-40B4-BE49-F238E27FC236}">
                <a16:creationId xmlns:a16="http://schemas.microsoft.com/office/drawing/2014/main" id="{E4B5DF2A-6899-858F-1903-3124A611200D}"/>
              </a:ext>
            </a:extLst>
          </p:cNvPr>
          <p:cNvSpPr txBox="1"/>
          <p:nvPr/>
        </p:nvSpPr>
        <p:spPr>
          <a:xfrm>
            <a:off x="725905" y="3463095"/>
            <a:ext cx="3312695" cy="369332"/>
          </a:xfrm>
          <a:prstGeom prst="rect">
            <a:avLst/>
          </a:prstGeom>
          <a:noFill/>
        </p:spPr>
        <p:txBody>
          <a:bodyPr wrap="square" rtlCol="0">
            <a:spAutoFit/>
          </a:bodyPr>
          <a:lstStyle/>
          <a:p>
            <a:r>
              <a:rPr lang="de-CH">
                <a:latin typeface="Comic Sans MS" panose="030F0702030302020204" pitchFamily="66" charset="0"/>
              </a:rPr>
              <a:t>eigenständig an-/ ausziehen</a:t>
            </a:r>
          </a:p>
        </p:txBody>
      </p:sp>
      <p:sp>
        <p:nvSpPr>
          <p:cNvPr id="10" name="Textfeld 9">
            <a:extLst>
              <a:ext uri="{FF2B5EF4-FFF2-40B4-BE49-F238E27FC236}">
                <a16:creationId xmlns:a16="http://schemas.microsoft.com/office/drawing/2014/main" id="{88E5AB7B-2A90-7C32-4941-45159F7CB62B}"/>
              </a:ext>
            </a:extLst>
          </p:cNvPr>
          <p:cNvSpPr txBox="1"/>
          <p:nvPr/>
        </p:nvSpPr>
        <p:spPr>
          <a:xfrm>
            <a:off x="605589" y="5963068"/>
            <a:ext cx="3312695" cy="646331"/>
          </a:xfrm>
          <a:prstGeom prst="rect">
            <a:avLst/>
          </a:prstGeom>
          <a:noFill/>
        </p:spPr>
        <p:txBody>
          <a:bodyPr wrap="square" rtlCol="0">
            <a:spAutoFit/>
          </a:bodyPr>
          <a:lstStyle/>
          <a:p>
            <a:pPr algn="ctr"/>
            <a:r>
              <a:rPr lang="de-CH">
                <a:latin typeface="Comic Sans MS" panose="030F0702030302020204" pitchFamily="66" charset="0"/>
              </a:rPr>
              <a:t>Farbstifte, Schere, Leim,… zur Verfügung stellen</a:t>
            </a:r>
          </a:p>
        </p:txBody>
      </p:sp>
      <p:sp>
        <p:nvSpPr>
          <p:cNvPr id="11" name="Textfeld 10">
            <a:extLst>
              <a:ext uri="{FF2B5EF4-FFF2-40B4-BE49-F238E27FC236}">
                <a16:creationId xmlns:a16="http://schemas.microsoft.com/office/drawing/2014/main" id="{4D53945F-7C01-E99C-42A6-19A9F4E8A607}"/>
              </a:ext>
            </a:extLst>
          </p:cNvPr>
          <p:cNvSpPr txBox="1"/>
          <p:nvPr/>
        </p:nvSpPr>
        <p:spPr>
          <a:xfrm>
            <a:off x="8133345" y="6155063"/>
            <a:ext cx="3312695" cy="369332"/>
          </a:xfrm>
          <a:prstGeom prst="rect">
            <a:avLst/>
          </a:prstGeom>
          <a:noFill/>
        </p:spPr>
        <p:txBody>
          <a:bodyPr wrap="square" rtlCol="0">
            <a:spAutoFit/>
          </a:bodyPr>
          <a:lstStyle/>
          <a:p>
            <a:pPr algn="ctr"/>
            <a:r>
              <a:rPr lang="de-CH">
                <a:latin typeface="Comic Sans MS" panose="030F0702030302020204" pitchFamily="66" charset="0"/>
              </a:rPr>
              <a:t>sich selber beschäftigen</a:t>
            </a:r>
          </a:p>
        </p:txBody>
      </p:sp>
      <p:sp>
        <p:nvSpPr>
          <p:cNvPr id="12" name="Textfeld 11">
            <a:extLst>
              <a:ext uri="{FF2B5EF4-FFF2-40B4-BE49-F238E27FC236}">
                <a16:creationId xmlns:a16="http://schemas.microsoft.com/office/drawing/2014/main" id="{CCE8853E-7E42-5B74-638D-8EF67E67E353}"/>
              </a:ext>
            </a:extLst>
          </p:cNvPr>
          <p:cNvSpPr txBox="1"/>
          <p:nvPr/>
        </p:nvSpPr>
        <p:spPr>
          <a:xfrm>
            <a:off x="4369467" y="6075486"/>
            <a:ext cx="3312695" cy="369332"/>
          </a:xfrm>
          <a:prstGeom prst="rect">
            <a:avLst/>
          </a:prstGeom>
          <a:noFill/>
        </p:spPr>
        <p:txBody>
          <a:bodyPr wrap="square" rtlCol="0">
            <a:spAutoFit/>
          </a:bodyPr>
          <a:lstStyle/>
          <a:p>
            <a:pPr algn="ctr"/>
            <a:r>
              <a:rPr lang="de-CH">
                <a:latin typeface="Comic Sans MS" panose="030F0702030302020204" pitchFamily="66" charset="0"/>
              </a:rPr>
              <a:t>Fremdbetreuung</a:t>
            </a:r>
          </a:p>
        </p:txBody>
      </p:sp>
      <p:sp>
        <p:nvSpPr>
          <p:cNvPr id="13" name="Textfeld 12">
            <a:extLst>
              <a:ext uri="{FF2B5EF4-FFF2-40B4-BE49-F238E27FC236}">
                <a16:creationId xmlns:a16="http://schemas.microsoft.com/office/drawing/2014/main" id="{A750A876-8F11-2869-F8E6-E001E53D9EF7}"/>
              </a:ext>
            </a:extLst>
          </p:cNvPr>
          <p:cNvSpPr txBox="1"/>
          <p:nvPr/>
        </p:nvSpPr>
        <p:spPr>
          <a:xfrm>
            <a:off x="8153400" y="3537060"/>
            <a:ext cx="3312695" cy="369332"/>
          </a:xfrm>
          <a:prstGeom prst="rect">
            <a:avLst/>
          </a:prstGeom>
          <a:noFill/>
        </p:spPr>
        <p:txBody>
          <a:bodyPr wrap="square" rtlCol="0">
            <a:spAutoFit/>
          </a:bodyPr>
          <a:lstStyle/>
          <a:p>
            <a:pPr algn="ctr"/>
            <a:r>
              <a:rPr lang="de-CH">
                <a:latin typeface="Comic Sans MS" panose="030F0702030302020204" pitchFamily="66" charset="0"/>
              </a:rPr>
              <a:t>Kindergartenweg üben</a:t>
            </a:r>
          </a:p>
        </p:txBody>
      </p:sp>
      <p:sp>
        <p:nvSpPr>
          <p:cNvPr id="14" name="Textfeld 13">
            <a:extLst>
              <a:ext uri="{FF2B5EF4-FFF2-40B4-BE49-F238E27FC236}">
                <a16:creationId xmlns:a16="http://schemas.microsoft.com/office/drawing/2014/main" id="{25775ACF-B30A-D49B-7F49-0AC5A9A01079}"/>
              </a:ext>
            </a:extLst>
          </p:cNvPr>
          <p:cNvSpPr txBox="1"/>
          <p:nvPr/>
        </p:nvSpPr>
        <p:spPr>
          <a:xfrm>
            <a:off x="4369467" y="3440023"/>
            <a:ext cx="3312695" cy="646331"/>
          </a:xfrm>
          <a:prstGeom prst="rect">
            <a:avLst/>
          </a:prstGeom>
          <a:noFill/>
        </p:spPr>
        <p:txBody>
          <a:bodyPr wrap="square" rtlCol="0">
            <a:spAutoFit/>
          </a:bodyPr>
          <a:lstStyle/>
          <a:p>
            <a:pPr algn="ctr"/>
            <a:r>
              <a:rPr lang="de-CH">
                <a:latin typeface="Comic Sans MS" panose="030F0702030302020204" pitchFamily="66" charset="0"/>
              </a:rPr>
              <a:t>ohne Hilfe auf die Toilette</a:t>
            </a:r>
          </a:p>
          <a:p>
            <a:pPr algn="ctr"/>
            <a:r>
              <a:rPr lang="de-CH">
                <a:latin typeface="Comic Sans MS" panose="030F0702030302020204" pitchFamily="66" charset="0"/>
              </a:rPr>
              <a:t>(keine Windeln!)</a:t>
            </a:r>
          </a:p>
        </p:txBody>
      </p:sp>
      <p:pic>
        <p:nvPicPr>
          <p:cNvPr id="16" name="Grafik 15" descr="Ein Bild, das Junge, Entwurf, Zeichnung, Kleidung enthält.&#10;&#10;Automatisch generierte Beschreibung">
            <a:extLst>
              <a:ext uri="{FF2B5EF4-FFF2-40B4-BE49-F238E27FC236}">
                <a16:creationId xmlns:a16="http://schemas.microsoft.com/office/drawing/2014/main" id="{1C08DA50-9A87-E1BE-6A74-ABECD23582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4368" y="1287782"/>
            <a:ext cx="1785447" cy="2130195"/>
          </a:xfrm>
          <a:prstGeom prst="rect">
            <a:avLst/>
          </a:prstGeom>
        </p:spPr>
      </p:pic>
      <p:pic>
        <p:nvPicPr>
          <p:cNvPr id="18" name="Grafik 17" descr="Ein Bild, das Kleidung, Schuhwerk, Clipart, Zeichnung enthält.&#10;&#10;Automatisch generierte Beschreibung">
            <a:extLst>
              <a:ext uri="{FF2B5EF4-FFF2-40B4-BE49-F238E27FC236}">
                <a16:creationId xmlns:a16="http://schemas.microsoft.com/office/drawing/2014/main" id="{775E6DA3-E7CB-8DD8-3425-38EC6DC5A8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0227" y="1334196"/>
            <a:ext cx="2203651" cy="2207722"/>
          </a:xfrm>
          <a:prstGeom prst="rect">
            <a:avLst/>
          </a:prstGeom>
        </p:spPr>
      </p:pic>
      <p:pic>
        <p:nvPicPr>
          <p:cNvPr id="20" name="Grafik 19" descr="Ein Bild, das Entwurf, Büroausstattung, Zeichnung, Kinderkunst enthält.&#10;&#10;Automatisch generierte Beschreibung">
            <a:extLst>
              <a:ext uri="{FF2B5EF4-FFF2-40B4-BE49-F238E27FC236}">
                <a16:creationId xmlns:a16="http://schemas.microsoft.com/office/drawing/2014/main" id="{72802664-3259-7506-AF23-DB38D28DDB6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5317" y="4415883"/>
            <a:ext cx="3573870" cy="1547185"/>
          </a:xfrm>
          <a:prstGeom prst="rect">
            <a:avLst/>
          </a:prstGeom>
        </p:spPr>
      </p:pic>
      <p:pic>
        <p:nvPicPr>
          <p:cNvPr id="22" name="Grafik 21" descr="Ein Bild, das Kleidung, Zeichnung, Cartoon, Kleinkind enthält.&#10;&#10;Automatisch generierte Beschreibung">
            <a:extLst>
              <a:ext uri="{FF2B5EF4-FFF2-40B4-BE49-F238E27FC236}">
                <a16:creationId xmlns:a16="http://schemas.microsoft.com/office/drawing/2014/main" id="{0CDD1747-683A-40BF-FA7D-FDC313276F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02398" y="4079549"/>
            <a:ext cx="1929854" cy="2044328"/>
          </a:xfrm>
          <a:prstGeom prst="rect">
            <a:avLst/>
          </a:prstGeom>
        </p:spPr>
      </p:pic>
      <p:pic>
        <p:nvPicPr>
          <p:cNvPr id="26" name="Grafik 25" descr="Ein Bild, das Clipart, Zeichnung, Uhr, Junge enthält.&#10;&#10;Automatisch generierte Beschreibung">
            <a:extLst>
              <a:ext uri="{FF2B5EF4-FFF2-40B4-BE49-F238E27FC236}">
                <a16:creationId xmlns:a16="http://schemas.microsoft.com/office/drawing/2014/main" id="{09FB5FAE-0503-F7C5-E056-ABE2635126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0973" y="4167167"/>
            <a:ext cx="2017800" cy="2042467"/>
          </a:xfrm>
          <a:prstGeom prst="rect">
            <a:avLst/>
          </a:prstGeom>
        </p:spPr>
      </p:pic>
    </p:spTree>
    <p:extLst>
      <p:ext uri="{BB962C8B-B14F-4D97-AF65-F5344CB8AC3E}">
        <p14:creationId xmlns:p14="http://schemas.microsoft.com/office/powerpoint/2010/main" val="32070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CH" sz="3600">
                <a:latin typeface="Comic Sans MS" panose="030F0702030302020204" pitchFamily="66" charset="0"/>
              </a:rPr>
              <a:t>Lehrplan 21</a:t>
            </a:r>
          </a:p>
        </p:txBody>
      </p:sp>
      <p:sp>
        <p:nvSpPr>
          <p:cNvPr id="3" name="Inhaltsplatzhalter 2"/>
          <p:cNvSpPr>
            <a:spLocks noGrp="1"/>
          </p:cNvSpPr>
          <p:nvPr>
            <p:ph idx="1"/>
          </p:nvPr>
        </p:nvSpPr>
        <p:spPr>
          <a:xfrm>
            <a:off x="838200" y="1507959"/>
            <a:ext cx="10515600" cy="1325564"/>
          </a:xfrm>
        </p:spPr>
        <p:txBody>
          <a:bodyPr>
            <a:normAutofit/>
          </a:bodyPr>
          <a:lstStyle/>
          <a:p>
            <a:pPr marL="0" indent="0" algn="ctr">
              <a:buNone/>
            </a:pPr>
            <a:r>
              <a:rPr lang="de-CH" sz="1800">
                <a:latin typeface="Comic Sans MS" panose="030F0702030302020204" pitchFamily="66" charset="0"/>
              </a:rPr>
              <a:t>1. Zyklus umfasst Kindergarten bis 2. Klasse</a:t>
            </a:r>
          </a:p>
          <a:p>
            <a:pPr marL="0" indent="0" algn="ctr">
              <a:buNone/>
            </a:pPr>
            <a:endParaRPr lang="de-CH" sz="800">
              <a:latin typeface="Comic Sans MS" panose="030F0702030302020204" pitchFamily="66" charset="0"/>
            </a:endParaRPr>
          </a:p>
          <a:p>
            <a:pPr marL="0" indent="0" algn="ctr">
              <a:buNone/>
            </a:pPr>
            <a:r>
              <a:rPr lang="de-CH" sz="1800">
                <a:latin typeface="Comic Sans MS" panose="030F0702030302020204" pitchFamily="66" charset="0"/>
                <a:sym typeface="Wingdings" panose="05000000000000000000" pitchFamily="2" charset="2"/>
              </a:rPr>
              <a:t> </a:t>
            </a:r>
            <a:r>
              <a:rPr lang="de-CH" sz="1800">
                <a:latin typeface="Comic Sans MS" panose="030F0702030302020204" pitchFamily="66" charset="0"/>
              </a:rPr>
              <a:t>Überfachliche Kompetenzen</a:t>
            </a:r>
          </a:p>
          <a:p>
            <a:pPr algn="ctr">
              <a:buFont typeface="Wingdings" panose="05000000000000000000" pitchFamily="2" charset="2"/>
              <a:buChar char="à"/>
            </a:pPr>
            <a:r>
              <a:rPr lang="de-CH" sz="1800">
                <a:latin typeface="Comic Sans MS" panose="030F0702030302020204" pitchFamily="66" charset="0"/>
              </a:rPr>
              <a:t>Entwicklungsorientierte Zugänge</a:t>
            </a:r>
          </a:p>
          <a:p>
            <a:pPr algn="ctr">
              <a:buFont typeface="Wingdings" panose="05000000000000000000" pitchFamily="2" charset="2"/>
              <a:buChar char="à"/>
            </a:pPr>
            <a:endParaRPr lang="de-CH" sz="1800">
              <a:latin typeface="Comic Sans MS" panose="030F0702030302020204" pitchFamily="66" charset="0"/>
            </a:endParaRPr>
          </a:p>
          <a:p>
            <a:pPr algn="ctr">
              <a:buFont typeface="Wingdings" panose="05000000000000000000" pitchFamily="2" charset="2"/>
              <a:buChar char="à"/>
            </a:pPr>
            <a:endParaRPr lang="de-CH" sz="1800">
              <a:latin typeface="Comic Sans MS" panose="030F0702030302020204" pitchFamily="66" charset="0"/>
            </a:endParaRPr>
          </a:p>
          <a:p>
            <a:pPr marL="0" indent="0" algn="ctr">
              <a:buNone/>
            </a:pPr>
            <a:endParaRPr lang="de-CH" sz="1800">
              <a:latin typeface="Comic Sans MS" panose="030F0702030302020204" pitchFamily="66" charset="0"/>
            </a:endParaRPr>
          </a:p>
          <a:p>
            <a:pPr marL="0" indent="0" algn="ctr">
              <a:buNone/>
            </a:pPr>
            <a:endParaRPr lang="de-CH" sz="1800">
              <a:latin typeface="Comic Sans MS" panose="030F0702030302020204" pitchFamily="66" charset="0"/>
            </a:endParaRP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pic>
        <p:nvPicPr>
          <p:cNvPr id="8" name="Grafik 7" descr="page9image931392">
            <a:extLst>
              <a:ext uri="{FF2B5EF4-FFF2-40B4-BE49-F238E27FC236}">
                <a16:creationId xmlns:a16="http://schemas.microsoft.com/office/drawing/2014/main" id="{23FFE43B-B5FD-8292-B017-AF75F5C976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932561" y="3290399"/>
            <a:ext cx="2997182" cy="2750849"/>
          </a:xfrm>
          <a:prstGeom prst="rect">
            <a:avLst/>
          </a:prstGeom>
          <a:noFill/>
          <a:ln>
            <a:noFill/>
          </a:ln>
          <a:extLst>
            <a:ext uri="{53640926-AAD7-44D8-BBD7-CCE9431645EC}">
              <a14:shadowObscured xmlns:a14="http://schemas.microsoft.com/office/drawing/2010/main"/>
            </a:ext>
          </a:extLst>
        </p:spPr>
      </p:pic>
      <p:pic>
        <p:nvPicPr>
          <p:cNvPr id="11" name="Grafik 10" descr="Ein Bild, das Text, Screenshot, Schrift enthält.&#10;&#10;Automatisch generierte Beschreibung">
            <a:extLst>
              <a:ext uri="{FF2B5EF4-FFF2-40B4-BE49-F238E27FC236}">
                <a16:creationId xmlns:a16="http://schemas.microsoft.com/office/drawing/2014/main" id="{79B2F2A7-915D-85E3-1C2F-8878826B545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99373" y="2837187"/>
            <a:ext cx="7355893" cy="3519163"/>
          </a:xfrm>
          <a:prstGeom prst="rect">
            <a:avLst/>
          </a:prstGeom>
        </p:spPr>
      </p:pic>
      <p:pic>
        <p:nvPicPr>
          <p:cNvPr id="9" name="Grafik 8" descr="Ein Bild, das Text, Zahl, Rechteck, Schwarzweiß enthält.&#10;&#10;Automatisch generierte Beschreibung">
            <a:extLst>
              <a:ext uri="{FF2B5EF4-FFF2-40B4-BE49-F238E27FC236}">
                <a16:creationId xmlns:a16="http://schemas.microsoft.com/office/drawing/2014/main" id="{69AAC112-4458-74BD-03EB-84A0142D94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4233" y="1247930"/>
            <a:ext cx="1320986" cy="1789183"/>
          </a:xfrm>
          <a:prstGeom prst="rect">
            <a:avLst/>
          </a:prstGeom>
        </p:spPr>
      </p:pic>
    </p:spTree>
    <p:extLst>
      <p:ext uri="{BB962C8B-B14F-4D97-AF65-F5344CB8AC3E}">
        <p14:creationId xmlns:p14="http://schemas.microsoft.com/office/powerpoint/2010/main" val="264135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254034"/>
            <a:ext cx="10515600" cy="4922929"/>
          </a:xfrm>
        </p:spPr>
        <p:txBody>
          <a:bodyPr>
            <a:normAutofit/>
          </a:bodyPr>
          <a:lstStyle/>
          <a:p>
            <a:pPr marL="0" indent="0" algn="ctr">
              <a:buNone/>
            </a:pPr>
            <a:r>
              <a:rPr lang="de-CH" sz="3600">
                <a:latin typeface="Comic Sans MS" panose="030F0702030302020204" pitchFamily="66" charset="0"/>
              </a:rPr>
              <a:t>Personale Kompetenzen</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5172" y="1903215"/>
            <a:ext cx="6461656" cy="4113069"/>
          </a:xfrm>
          <a:prstGeom prst="rect">
            <a:avLst/>
          </a:prstGeom>
        </p:spPr>
      </p:pic>
    </p:spTree>
    <p:extLst>
      <p:ext uri="{BB962C8B-B14F-4D97-AF65-F5344CB8AC3E}">
        <p14:creationId xmlns:p14="http://schemas.microsoft.com/office/powerpoint/2010/main" val="3375451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254034"/>
            <a:ext cx="10515600" cy="4922929"/>
          </a:xfrm>
        </p:spPr>
        <p:txBody>
          <a:bodyPr>
            <a:normAutofit/>
          </a:bodyPr>
          <a:lstStyle/>
          <a:p>
            <a:pPr marL="0" indent="0" algn="ctr">
              <a:buNone/>
            </a:pPr>
            <a:r>
              <a:rPr lang="de-CH" sz="3600">
                <a:latin typeface="Comic Sans MS" panose="030F0702030302020204" pitchFamily="66" charset="0"/>
              </a:rPr>
              <a:t>Soziale Kompetenzen</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5136" y="2091811"/>
            <a:ext cx="5221727" cy="4002885"/>
          </a:xfrm>
          <a:prstGeom prst="rect">
            <a:avLst/>
          </a:prstGeom>
        </p:spPr>
      </p:pic>
    </p:spTree>
    <p:extLst>
      <p:ext uri="{BB962C8B-B14F-4D97-AF65-F5344CB8AC3E}">
        <p14:creationId xmlns:p14="http://schemas.microsoft.com/office/powerpoint/2010/main" val="3179267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254034"/>
            <a:ext cx="10515600" cy="4922929"/>
          </a:xfrm>
        </p:spPr>
        <p:txBody>
          <a:bodyPr>
            <a:normAutofit/>
          </a:bodyPr>
          <a:lstStyle/>
          <a:p>
            <a:pPr marL="0" indent="0" algn="ctr">
              <a:buNone/>
            </a:pPr>
            <a:r>
              <a:rPr lang="de-CH" sz="3600">
                <a:latin typeface="Comic Sans MS" panose="030F0702030302020204" pitchFamily="66" charset="0"/>
              </a:rPr>
              <a:t>Methodische Kompetenzen</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pic>
        <p:nvPicPr>
          <p:cNvPr id="4" name="Grafik 3" descr="Ein Bild, das Cartoon, Clipart, Animierter Cartoon, Animation enthält.&#10;&#10;Automatisch generierte Beschreibung">
            <a:extLst>
              <a:ext uri="{FF2B5EF4-FFF2-40B4-BE49-F238E27FC236}">
                <a16:creationId xmlns:a16="http://schemas.microsoft.com/office/drawing/2014/main" id="{6C876866-2F3B-9666-67E4-A906AD3288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1069" y="2131419"/>
            <a:ext cx="5849861" cy="3911446"/>
          </a:xfrm>
          <a:prstGeom prst="rect">
            <a:avLst/>
          </a:prstGeom>
        </p:spPr>
      </p:pic>
    </p:spTree>
    <p:extLst>
      <p:ext uri="{BB962C8B-B14F-4D97-AF65-F5344CB8AC3E}">
        <p14:creationId xmlns:p14="http://schemas.microsoft.com/office/powerpoint/2010/main" val="361441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A5456DD-6A35-265E-1FE6-3CB7F25761BF}"/>
              </a:ext>
            </a:extLst>
          </p:cNvPr>
          <p:cNvSpPr>
            <a:spLocks noGrp="1"/>
          </p:cNvSpPr>
          <p:nvPr>
            <p:ph type="ftr" sz="quarter" idx="11"/>
          </p:nvPr>
        </p:nvSpPr>
        <p:spPr/>
        <p:txBody>
          <a:bodyPr/>
          <a:lstStyle/>
          <a:p>
            <a:r>
              <a:rPr lang="de-CH"/>
              <a:t>Informationsabend Primarschule Galgenen</a:t>
            </a:r>
            <a:endParaRPr lang="de-DE"/>
          </a:p>
        </p:txBody>
      </p:sp>
      <p:sp>
        <p:nvSpPr>
          <p:cNvPr id="6" name="Textfeld 5">
            <a:extLst>
              <a:ext uri="{FF2B5EF4-FFF2-40B4-BE49-F238E27FC236}">
                <a16:creationId xmlns:a16="http://schemas.microsoft.com/office/drawing/2014/main" id="{6B8F388E-AFB8-8010-87CC-23CA05A020F7}"/>
              </a:ext>
            </a:extLst>
          </p:cNvPr>
          <p:cNvSpPr txBox="1"/>
          <p:nvPr/>
        </p:nvSpPr>
        <p:spPr>
          <a:xfrm>
            <a:off x="-354646" y="663011"/>
            <a:ext cx="10920662" cy="615553"/>
          </a:xfrm>
          <a:prstGeom prst="rect">
            <a:avLst/>
          </a:prstGeom>
          <a:noFill/>
        </p:spPr>
        <p:txBody>
          <a:bodyPr wrap="square" rtlCol="0">
            <a:spAutoFit/>
          </a:bodyPr>
          <a:lstStyle/>
          <a:p>
            <a:pPr algn="ctr"/>
            <a:r>
              <a:rPr lang="de-CH" sz="3400">
                <a:latin typeface="Comic Sans MS" panose="030F0702030302020204" pitchFamily="66" charset="0"/>
              </a:rPr>
              <a:t>Entwicklungsorientierte Zugänge</a:t>
            </a:r>
          </a:p>
        </p:txBody>
      </p:sp>
      <p:pic>
        <p:nvPicPr>
          <p:cNvPr id="8" name="Grafik 7" descr="Ein Bild, das Text, Blume enthält.&#10;&#10;Automatisch generierte Beschreibung">
            <a:extLst>
              <a:ext uri="{FF2B5EF4-FFF2-40B4-BE49-F238E27FC236}">
                <a16:creationId xmlns:a16="http://schemas.microsoft.com/office/drawing/2014/main" id="{6361A8CF-7DE6-3233-5D2E-B759325D85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1375628"/>
            <a:ext cx="7247338" cy="4890361"/>
          </a:xfrm>
          <a:prstGeom prst="rect">
            <a:avLst/>
          </a:prstGeom>
        </p:spPr>
      </p:pic>
    </p:spTree>
    <p:extLst>
      <p:ext uri="{BB962C8B-B14F-4D97-AF65-F5344CB8AC3E}">
        <p14:creationId xmlns:p14="http://schemas.microsoft.com/office/powerpoint/2010/main" val="286597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D7EC095C836524C9E125C72A4248FBB" ma:contentTypeVersion="19" ma:contentTypeDescription="Ein neues Dokument erstellen." ma:contentTypeScope="" ma:versionID="b0150dd59b0c02a531229ef775872e21">
  <xsd:schema xmlns:xsd="http://www.w3.org/2001/XMLSchema" xmlns:xs="http://www.w3.org/2001/XMLSchema" xmlns:p="http://schemas.microsoft.com/office/2006/metadata/properties" xmlns:ns1="http://schemas.microsoft.com/sharepoint/v3" xmlns:ns2="dd7a1401-eb67-4f27-8132-65cdb5b01b1a" xmlns:ns3="e4eb832a-526c-43e6-b900-883dc2219d53" targetNamespace="http://schemas.microsoft.com/office/2006/metadata/properties" ma:root="true" ma:fieldsID="3346c7baa3b3ef44e45bf8a70e9cbf08" ns1:_="" ns2:_="" ns3:_="">
    <xsd:import namespace="http://schemas.microsoft.com/sharepoint/v3"/>
    <xsd:import namespace="dd7a1401-eb67-4f27-8132-65cdb5b01b1a"/>
    <xsd:import namespace="e4eb832a-526c-43e6-b900-883dc2219d53"/>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lcf76f155ced4ddcb4097134ff3c332f" minOccurs="0"/>
                <xsd:element ref="ns2:TaxCatchAll" minOccurs="0"/>
                <xsd:element ref="ns3:MediaLengthInSeconds"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7a1401-eb67-4f27-8132-65cdb5b01b1a" elementFormDefault="qualified">
    <xsd:import namespace="http://schemas.microsoft.com/office/2006/documentManagement/types"/>
    <xsd:import namespace="http://schemas.microsoft.com/office/infopath/2007/PartnerControls"/>
    <xsd:element name="SharedWithUsers" ma:index="10"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19b370b9-4b91-4118-bb9c-80a402a1adf7}" ma:internalName="TaxCatchAll" ma:showField="CatchAllData" ma:web="dd7a1401-eb67-4f27-8132-65cdb5b01b1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eb832a-526c-43e6-b900-883dc2219d5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bdcf871a-99d5-4c9e-a46e-35edb8549ee6"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d7a1401-eb67-4f27-8132-65cdb5b01b1a" xsi:nil="true"/>
    <lcf76f155ced4ddcb4097134ff3c332f xmlns="e4eb832a-526c-43e6-b900-883dc2219d53">
      <Terms xmlns="http://schemas.microsoft.com/office/infopath/2007/PartnerControls"/>
    </lcf76f155ced4ddcb4097134ff3c332f>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538A10-B65B-4F53-A7AD-538B3D0409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7a1401-eb67-4f27-8132-65cdb5b01b1a"/>
    <ds:schemaRef ds:uri="e4eb832a-526c-43e6-b900-883dc2219d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07553E-2FB2-4565-A715-6C8DAA1CF44A}">
  <ds:schemaRefs>
    <ds:schemaRef ds:uri="http://purl.org/dc/elements/1.1/"/>
    <ds:schemaRef ds:uri="http://purl.org/dc/terms/"/>
    <ds:schemaRef ds:uri="http://schemas.openxmlformats.org/package/2006/metadata/core-properties"/>
    <ds:schemaRef ds:uri="http://purl.org/dc/dcmitype/"/>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70a20f4e-5f13-42c3-80bb-49bd3b27bd18"/>
    <ds:schemaRef ds:uri="dd7a1401-eb67-4f27-8132-65cdb5b01b1a"/>
    <ds:schemaRef ds:uri="e4eb832a-526c-43e6-b900-883dc2219d53"/>
    <ds:schemaRef ds:uri="http://schemas.microsoft.com/sharepoint/v3"/>
  </ds:schemaRefs>
</ds:datastoreItem>
</file>

<file path=customXml/itemProps3.xml><?xml version="1.0" encoding="utf-8"?>
<ds:datastoreItem xmlns:ds="http://schemas.openxmlformats.org/officeDocument/2006/customXml" ds:itemID="{53306A12-4833-49CB-B5EC-04759E757B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200</Words>
  <Application>Microsoft Macintosh PowerPoint</Application>
  <PresentationFormat>Breitbild</PresentationFormat>
  <Paragraphs>93</Paragraphs>
  <Slides>26</Slides>
  <Notes>14</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26</vt:i4>
      </vt:variant>
    </vt:vector>
  </HeadingPairs>
  <TitlesOfParts>
    <vt:vector size="34" baseType="lpstr">
      <vt:lpstr>Arial</vt:lpstr>
      <vt:lpstr>Berlin Sans FB</vt:lpstr>
      <vt:lpstr>Calibri</vt:lpstr>
      <vt:lpstr>Calibri Light</vt:lpstr>
      <vt:lpstr>Comic Sans MS</vt:lpstr>
      <vt:lpstr>Wingdings</vt:lpstr>
      <vt:lpstr>Office</vt:lpstr>
      <vt:lpstr>Benutzerdefiniertes Design</vt:lpstr>
      <vt:lpstr>  Informationsabend Primarschule Galgenen</vt:lpstr>
      <vt:lpstr>Kindergarten Tischmacherhof</vt:lpstr>
      <vt:lpstr>Kindergarten Büel</vt:lpstr>
      <vt:lpstr>           Kindergartenvorbereitung</vt:lpstr>
      <vt:lpstr>Lehrplan 21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 </vt:lpstr>
      <vt:lpstr>     </vt:lpstr>
      <vt:lpstr>PowerPoint-Präsentation</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SLB</dc:creator>
  <cp:lastModifiedBy>Martina Landolt</cp:lastModifiedBy>
  <cp:revision>7</cp:revision>
  <cp:lastPrinted>2020-01-17T15:47:39Z</cp:lastPrinted>
  <dcterms:modified xsi:type="dcterms:W3CDTF">2026-01-27T08:30:02Z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0x010100DD7EC095C836524C9E125C72A4248FBB</vt:lpwstr>
  </property>
</Properties>
</file>